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72" r:id="rId4"/>
  </p:sldMasterIdLst>
  <p:notesMasterIdLst>
    <p:notesMasterId r:id="rId11"/>
  </p:notesMasterIdLst>
  <p:sldIdLst>
    <p:sldId id="270" r:id="rId5"/>
    <p:sldId id="352" r:id="rId6"/>
    <p:sldId id="353" r:id="rId7"/>
    <p:sldId id="354" r:id="rId8"/>
    <p:sldId id="355" r:id="rId9"/>
    <p:sldId id="357" r:id="rId10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05AF40F-AE38-244B-CF37-E24D87BB91D9}" name="Natasa Michailidou" initials="NM" userId="S::amixaili@athenarc.gr::81b42fc7-291b-491b-8bde-d974fa52ae72" providerId="AD"/>
  <p188:author id="{B8EF9F13-E4D8-9BBC-9F3F-495E86D89B62}" name="Despoina Tsiafaki" initials="DT" userId="S::tsiafaki@athenarc.gr::0e77ada7-b0be-4110-8d40-72b99bb71f12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36B8E"/>
    <a:srgbClr val="FFFFFF"/>
    <a:srgbClr val="1E2939"/>
    <a:srgbClr val="B81208"/>
    <a:srgbClr val="494130"/>
    <a:srgbClr val="4C3D28"/>
    <a:srgbClr val="F1E3C6"/>
    <a:srgbClr val="938563"/>
    <a:srgbClr val="CFC9BB"/>
    <a:srgbClr val="A3987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5D2599-379B-444B-83D3-B6C4C73BB5DD}" v="117" dt="2023-12-08T14:28:14.78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notesViewPr>
    <p:cSldViewPr snapToGrid="0">
      <p:cViewPr>
        <p:scale>
          <a:sx n="1" d="2"/>
          <a:sy n="1" d="2"/>
        </p:scale>
        <p:origin x="0" y="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18" Type="http://schemas.microsoft.com/office/2018/10/relationships/authors" Target="author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annis Mourthos" userId="75d1f527-3a3c-4d24-826a-a581f292a991" providerId="ADAL" clId="{081D0782-B40F-49B4-93BE-23A65564EFAE}"/>
    <pc:docChg chg="undo redo custSel addSld delSld modSld">
      <pc:chgData name="Ioannis Mourthos" userId="75d1f527-3a3c-4d24-826a-a581f292a991" providerId="ADAL" clId="{081D0782-B40F-49B4-93BE-23A65564EFAE}" dt="2023-11-14T07:43:54.473" v="4500"/>
      <pc:docMkLst>
        <pc:docMk/>
      </pc:docMkLst>
      <pc:sldChg chg="addSp delSp modSp mod">
        <pc:chgData name="Ioannis Mourthos" userId="75d1f527-3a3c-4d24-826a-a581f292a991" providerId="ADAL" clId="{081D0782-B40F-49B4-93BE-23A65564EFAE}" dt="2023-11-13T10:08:21.013" v="143" actId="14100"/>
        <pc:sldMkLst>
          <pc:docMk/>
          <pc:sldMk cId="1801233056" sldId="270"/>
        </pc:sldMkLst>
        <pc:spChg chg="mod">
          <ac:chgData name="Ioannis Mourthos" userId="75d1f527-3a3c-4d24-826a-a581f292a991" providerId="ADAL" clId="{081D0782-B40F-49B4-93BE-23A65564EFAE}" dt="2023-11-13T09:52:00.077" v="15" actId="20577"/>
          <ac:spMkLst>
            <pc:docMk/>
            <pc:sldMk cId="1801233056" sldId="270"/>
            <ac:spMk id="3" creationId="{00000000-0000-0000-0000-000000000000}"/>
          </ac:spMkLst>
        </pc:spChg>
        <pc:spChg chg="add del mod">
          <ac:chgData name="Ioannis Mourthos" userId="75d1f527-3a3c-4d24-826a-a581f292a991" providerId="ADAL" clId="{081D0782-B40F-49B4-93BE-23A65564EFAE}" dt="2023-11-13T09:52:20.899" v="18" actId="931"/>
          <ac:spMkLst>
            <pc:docMk/>
            <pc:sldMk cId="1801233056" sldId="270"/>
            <ac:spMk id="4" creationId="{00BB778C-3EF9-930C-E891-9C6760A1E5F0}"/>
          </ac:spMkLst>
        </pc:spChg>
        <pc:spChg chg="mod">
          <ac:chgData name="Ioannis Mourthos" userId="75d1f527-3a3c-4d24-826a-a581f292a991" providerId="ADAL" clId="{081D0782-B40F-49B4-93BE-23A65564EFAE}" dt="2023-11-13T10:08:21.013" v="143" actId="14100"/>
          <ac:spMkLst>
            <pc:docMk/>
            <pc:sldMk cId="1801233056" sldId="270"/>
            <ac:spMk id="6" creationId="{80E89C39-926B-38AA-3620-FC5011B52738}"/>
          </ac:spMkLst>
        </pc:spChg>
        <pc:picChg chg="add mod ord">
          <ac:chgData name="Ioannis Mourthos" userId="75d1f527-3a3c-4d24-826a-a581f292a991" providerId="ADAL" clId="{081D0782-B40F-49B4-93BE-23A65564EFAE}" dt="2023-11-13T09:52:25.067" v="21" actId="167"/>
          <ac:picMkLst>
            <pc:docMk/>
            <pc:sldMk cId="1801233056" sldId="270"/>
            <ac:picMk id="7" creationId="{F17F072F-ED82-2BD9-8F82-56E09A3A8E50}"/>
          </ac:picMkLst>
        </pc:picChg>
        <pc:picChg chg="del">
          <ac:chgData name="Ioannis Mourthos" userId="75d1f527-3a3c-4d24-826a-a581f292a991" providerId="ADAL" clId="{081D0782-B40F-49B4-93BE-23A65564EFAE}" dt="2023-11-13T09:52:02.309" v="16" actId="478"/>
          <ac:picMkLst>
            <pc:docMk/>
            <pc:sldMk cId="1801233056" sldId="270"/>
            <ac:picMk id="12" creationId="{EDF6A93D-A1E7-CCB4-013A-55F1745CBDE5}"/>
          </ac:picMkLst>
        </pc:picChg>
      </pc:sldChg>
      <pc:sldChg chg="addSp delSp modSp mod delAnim modAnim">
        <pc:chgData name="Ioannis Mourthos" userId="75d1f527-3a3c-4d24-826a-a581f292a991" providerId="ADAL" clId="{081D0782-B40F-49B4-93BE-23A65564EFAE}" dt="2023-11-14T07:21:30.837" v="4499"/>
        <pc:sldMkLst>
          <pc:docMk/>
          <pc:sldMk cId="3920768576" sldId="352"/>
        </pc:sldMkLst>
        <pc:spChg chg="mod">
          <ac:chgData name="Ioannis Mourthos" userId="75d1f527-3a3c-4d24-826a-a581f292a991" providerId="ADAL" clId="{081D0782-B40F-49B4-93BE-23A65564EFAE}" dt="2023-11-14T07:05:17.514" v="3871" actId="688"/>
          <ac:spMkLst>
            <pc:docMk/>
            <pc:sldMk cId="3920768576" sldId="352"/>
            <ac:spMk id="4" creationId="{46D0B4B2-4205-9EB8-B042-2001726DCFF7}"/>
          </ac:spMkLst>
        </pc:spChg>
        <pc:spChg chg="del">
          <ac:chgData name="Ioannis Mourthos" userId="75d1f527-3a3c-4d24-826a-a581f292a991" providerId="ADAL" clId="{081D0782-B40F-49B4-93BE-23A65564EFAE}" dt="2023-11-13T10:09:16.107" v="144" actId="478"/>
          <ac:spMkLst>
            <pc:docMk/>
            <pc:sldMk cId="3920768576" sldId="352"/>
            <ac:spMk id="5" creationId="{9F10E051-8DA7-0A03-5CBB-36811BD9A750}"/>
          </ac:spMkLst>
        </pc:spChg>
        <pc:spChg chg="add mod">
          <ac:chgData name="Ioannis Mourthos" userId="75d1f527-3a3c-4d24-826a-a581f292a991" providerId="ADAL" clId="{081D0782-B40F-49B4-93BE-23A65564EFAE}" dt="2023-11-14T07:00:16.200" v="3754" actId="1076"/>
          <ac:spMkLst>
            <pc:docMk/>
            <pc:sldMk cId="3920768576" sldId="352"/>
            <ac:spMk id="5" creationId="{F38B35CC-0006-D136-BCC1-72392E4CB904}"/>
          </ac:spMkLst>
        </pc:spChg>
        <pc:spChg chg="del">
          <ac:chgData name="Ioannis Mourthos" userId="75d1f527-3a3c-4d24-826a-a581f292a991" providerId="ADAL" clId="{081D0782-B40F-49B4-93BE-23A65564EFAE}" dt="2023-11-13T10:09:17.137" v="145" actId="478"/>
          <ac:spMkLst>
            <pc:docMk/>
            <pc:sldMk cId="3920768576" sldId="352"/>
            <ac:spMk id="6" creationId="{B79317B3-3105-71F9-BFDB-B09D7022194B}"/>
          </ac:spMkLst>
        </pc:spChg>
        <pc:spChg chg="add mod">
          <ac:chgData name="Ioannis Mourthos" userId="75d1f527-3a3c-4d24-826a-a581f292a991" providerId="ADAL" clId="{081D0782-B40F-49B4-93BE-23A65564EFAE}" dt="2023-11-14T07:18:59.871" v="4401" actId="208"/>
          <ac:spMkLst>
            <pc:docMk/>
            <pc:sldMk cId="3920768576" sldId="352"/>
            <ac:spMk id="7" creationId="{FBDF914A-43ED-2D99-883D-16503CECF7E3}"/>
          </ac:spMkLst>
        </pc:spChg>
        <pc:spChg chg="add mod">
          <ac:chgData name="Ioannis Mourthos" userId="75d1f527-3a3c-4d24-826a-a581f292a991" providerId="ADAL" clId="{081D0782-B40F-49B4-93BE-23A65564EFAE}" dt="2023-11-14T07:13:22.436" v="4205" actId="207"/>
          <ac:spMkLst>
            <pc:docMk/>
            <pc:sldMk cId="3920768576" sldId="352"/>
            <ac:spMk id="8" creationId="{C171DF48-FE04-21E1-25DD-07BF2427E41C}"/>
          </ac:spMkLst>
        </pc:spChg>
        <pc:spChg chg="mod">
          <ac:chgData name="Ioannis Mourthos" userId="75d1f527-3a3c-4d24-826a-a581f292a991" providerId="ADAL" clId="{081D0782-B40F-49B4-93BE-23A65564EFAE}" dt="2023-11-13T13:51:49.882" v="3257" actId="962"/>
          <ac:spMkLst>
            <pc:docMk/>
            <pc:sldMk cId="3920768576" sldId="352"/>
            <ac:spMk id="9" creationId="{41342A04-69CF-744B-0B05-558876668EC6}"/>
          </ac:spMkLst>
        </pc:spChg>
        <pc:spChg chg="add mod">
          <ac:chgData name="Ioannis Mourthos" userId="75d1f527-3a3c-4d24-826a-a581f292a991" providerId="ADAL" clId="{081D0782-B40F-49B4-93BE-23A65564EFAE}" dt="2023-11-14T07:11:22.193" v="4092" actId="207"/>
          <ac:spMkLst>
            <pc:docMk/>
            <pc:sldMk cId="3920768576" sldId="352"/>
            <ac:spMk id="10" creationId="{E2A836D8-0D76-BA33-715A-E9F1A65DCCE6}"/>
          </ac:spMkLst>
        </pc:spChg>
        <pc:spChg chg="add mod">
          <ac:chgData name="Ioannis Mourthos" userId="75d1f527-3a3c-4d24-826a-a581f292a991" providerId="ADAL" clId="{081D0782-B40F-49B4-93BE-23A65564EFAE}" dt="2023-11-14T07:15:14.543" v="4247" actId="207"/>
          <ac:spMkLst>
            <pc:docMk/>
            <pc:sldMk cId="3920768576" sldId="352"/>
            <ac:spMk id="11" creationId="{2FF712E7-9D5C-D916-6123-40C7324D93B8}"/>
          </ac:spMkLst>
        </pc:spChg>
        <pc:spChg chg="add mod">
          <ac:chgData name="Ioannis Mourthos" userId="75d1f527-3a3c-4d24-826a-a581f292a991" providerId="ADAL" clId="{081D0782-B40F-49B4-93BE-23A65564EFAE}" dt="2023-11-14T07:07:12.961" v="3975" actId="1076"/>
          <ac:spMkLst>
            <pc:docMk/>
            <pc:sldMk cId="3920768576" sldId="352"/>
            <ac:spMk id="12" creationId="{C5CA1126-8E2F-A6C2-DD65-C8B1F3BB2C70}"/>
          </ac:spMkLst>
        </pc:spChg>
        <pc:spChg chg="add mod">
          <ac:chgData name="Ioannis Mourthos" userId="75d1f527-3a3c-4d24-826a-a581f292a991" providerId="ADAL" clId="{081D0782-B40F-49B4-93BE-23A65564EFAE}" dt="2023-11-14T07:20:28.858" v="4496" actId="208"/>
          <ac:spMkLst>
            <pc:docMk/>
            <pc:sldMk cId="3920768576" sldId="352"/>
            <ac:spMk id="13" creationId="{4361542A-F7EC-FCE0-9C5F-7DAE89F99B68}"/>
          </ac:spMkLst>
        </pc:spChg>
        <pc:spChg chg="add del mod">
          <ac:chgData name="Ioannis Mourthos" userId="75d1f527-3a3c-4d24-826a-a581f292a991" providerId="ADAL" clId="{081D0782-B40F-49B4-93BE-23A65564EFAE}" dt="2023-11-14T07:10:15.357" v="3993" actId="478"/>
          <ac:spMkLst>
            <pc:docMk/>
            <pc:sldMk cId="3920768576" sldId="352"/>
            <ac:spMk id="15" creationId="{3500BEF2-DDF7-A75D-C50B-AE46E9391B69}"/>
          </ac:spMkLst>
        </pc:spChg>
        <pc:spChg chg="add mod">
          <ac:chgData name="Ioannis Mourthos" userId="75d1f527-3a3c-4d24-826a-a581f292a991" providerId="ADAL" clId="{081D0782-B40F-49B4-93BE-23A65564EFAE}" dt="2023-11-14T07:13:46.496" v="4211" actId="1076"/>
          <ac:spMkLst>
            <pc:docMk/>
            <pc:sldMk cId="3920768576" sldId="352"/>
            <ac:spMk id="16" creationId="{50E99AB3-5F4E-002A-2751-E6375D313648}"/>
          </ac:spMkLst>
        </pc:spChg>
        <pc:spChg chg="add mod">
          <ac:chgData name="Ioannis Mourthos" userId="75d1f527-3a3c-4d24-826a-a581f292a991" providerId="ADAL" clId="{081D0782-B40F-49B4-93BE-23A65564EFAE}" dt="2023-11-14T07:13:39.984" v="4209" actId="1076"/>
          <ac:spMkLst>
            <pc:docMk/>
            <pc:sldMk cId="3920768576" sldId="352"/>
            <ac:spMk id="17" creationId="{6B3FFF5E-467A-D511-5DEB-BD84A0361F9F}"/>
          </ac:spMkLst>
        </pc:spChg>
        <pc:spChg chg="add mod">
          <ac:chgData name="Ioannis Mourthos" userId="75d1f527-3a3c-4d24-826a-a581f292a991" providerId="ADAL" clId="{081D0782-B40F-49B4-93BE-23A65564EFAE}" dt="2023-11-14T07:14:44.776" v="4244" actId="207"/>
          <ac:spMkLst>
            <pc:docMk/>
            <pc:sldMk cId="3920768576" sldId="352"/>
            <ac:spMk id="18" creationId="{D09B0EB5-F02D-CA12-613A-7FE263FF4042}"/>
          </ac:spMkLst>
        </pc:spChg>
        <pc:spChg chg="del">
          <ac:chgData name="Ioannis Mourthos" userId="75d1f527-3a3c-4d24-826a-a581f292a991" providerId="ADAL" clId="{081D0782-B40F-49B4-93BE-23A65564EFAE}" dt="2023-11-13T13:48:42.085" v="3229" actId="478"/>
          <ac:spMkLst>
            <pc:docMk/>
            <pc:sldMk cId="3920768576" sldId="352"/>
            <ac:spMk id="19" creationId="{51F2EC85-79CF-1BFF-7FFE-8C56718D6797}"/>
          </ac:spMkLst>
        </pc:spChg>
        <pc:spChg chg="add mod">
          <ac:chgData name="Ioannis Mourthos" userId="75d1f527-3a3c-4d24-826a-a581f292a991" providerId="ADAL" clId="{081D0782-B40F-49B4-93BE-23A65564EFAE}" dt="2023-11-14T07:20:45.114" v="4498" actId="1076"/>
          <ac:spMkLst>
            <pc:docMk/>
            <pc:sldMk cId="3920768576" sldId="352"/>
            <ac:spMk id="19" creationId="{985077EA-1F98-BE1F-4B4F-6177C44323B1}"/>
          </ac:spMkLst>
        </pc:spChg>
        <pc:spChg chg="add mod">
          <ac:chgData name="Ioannis Mourthos" userId="75d1f527-3a3c-4d24-826a-a581f292a991" providerId="ADAL" clId="{081D0782-B40F-49B4-93BE-23A65564EFAE}" dt="2023-11-14T07:20:35.538" v="4497" actId="1076"/>
          <ac:spMkLst>
            <pc:docMk/>
            <pc:sldMk cId="3920768576" sldId="352"/>
            <ac:spMk id="20" creationId="{0BB4000E-F4F4-7ACE-6BC2-B5B01B1E4B77}"/>
          </ac:spMkLst>
        </pc:spChg>
        <pc:spChg chg="del mod">
          <ac:chgData name="Ioannis Mourthos" userId="75d1f527-3a3c-4d24-826a-a581f292a991" providerId="ADAL" clId="{081D0782-B40F-49B4-93BE-23A65564EFAE}" dt="2023-11-13T12:48:11.383" v="1984" actId="21"/>
          <ac:spMkLst>
            <pc:docMk/>
            <pc:sldMk cId="3920768576" sldId="352"/>
            <ac:spMk id="37" creationId="{0FF4745C-0591-BBA8-470D-87E27365F8DD}"/>
          </ac:spMkLst>
        </pc:spChg>
        <pc:spChg chg="del mod ord">
          <ac:chgData name="Ioannis Mourthos" userId="75d1f527-3a3c-4d24-826a-a581f292a991" providerId="ADAL" clId="{081D0782-B40F-49B4-93BE-23A65564EFAE}" dt="2023-11-13T12:48:11.383" v="1984" actId="21"/>
          <ac:spMkLst>
            <pc:docMk/>
            <pc:sldMk cId="3920768576" sldId="352"/>
            <ac:spMk id="39" creationId="{5E79AD8A-BC61-9F5D-AADA-A36696A0B6F0}"/>
          </ac:spMkLst>
        </pc:spChg>
        <pc:spChg chg="del mod">
          <ac:chgData name="Ioannis Mourthos" userId="75d1f527-3a3c-4d24-826a-a581f292a991" providerId="ADAL" clId="{081D0782-B40F-49B4-93BE-23A65564EFAE}" dt="2023-11-13T12:48:11.383" v="1984" actId="21"/>
          <ac:spMkLst>
            <pc:docMk/>
            <pc:sldMk cId="3920768576" sldId="352"/>
            <ac:spMk id="41" creationId="{1B7ABCE8-3332-4ECA-C311-D8D761BBDA54}"/>
          </ac:spMkLst>
        </pc:spChg>
        <pc:picChg chg="del">
          <ac:chgData name="Ioannis Mourthos" userId="75d1f527-3a3c-4d24-826a-a581f292a991" providerId="ADAL" clId="{081D0782-B40F-49B4-93BE-23A65564EFAE}" dt="2023-11-13T10:09:18.504" v="146" actId="478"/>
          <ac:picMkLst>
            <pc:docMk/>
            <pc:sldMk cId="3920768576" sldId="352"/>
            <ac:picMk id="3" creationId="{38C83F11-5A5B-5B6A-AD72-B68A5C29B1FF}"/>
          </ac:picMkLst>
        </pc:picChg>
        <pc:picChg chg="add mod ord">
          <ac:chgData name="Ioannis Mourthos" userId="75d1f527-3a3c-4d24-826a-a581f292a991" providerId="ADAL" clId="{081D0782-B40F-49B4-93BE-23A65564EFAE}" dt="2023-11-14T07:15:44.874" v="4250" actId="1076"/>
          <ac:picMkLst>
            <pc:docMk/>
            <pc:sldMk cId="3920768576" sldId="352"/>
            <ac:picMk id="3" creationId="{8C8D8AFE-785F-11BF-17F3-7244E5D1E422}"/>
          </ac:picMkLst>
        </pc:picChg>
        <pc:picChg chg="add mod">
          <ac:chgData name="Ioannis Mourthos" userId="75d1f527-3a3c-4d24-826a-a581f292a991" providerId="ADAL" clId="{081D0782-B40F-49B4-93BE-23A65564EFAE}" dt="2023-11-14T07:01:06.349" v="3760"/>
          <ac:picMkLst>
            <pc:docMk/>
            <pc:sldMk cId="3920768576" sldId="352"/>
            <ac:picMk id="6" creationId="{8396E847-97FB-F497-385D-0C71D20CC604}"/>
          </ac:picMkLst>
        </pc:picChg>
        <pc:picChg chg="add del mod">
          <ac:chgData name="Ioannis Mourthos" userId="75d1f527-3a3c-4d24-826a-a581f292a991" providerId="ADAL" clId="{081D0782-B40F-49B4-93BE-23A65564EFAE}" dt="2023-11-13T12:48:11.383" v="1984" actId="21"/>
          <ac:picMkLst>
            <pc:docMk/>
            <pc:sldMk cId="3920768576" sldId="352"/>
            <ac:picMk id="7" creationId="{A1D91EF0-A111-BEDA-9647-92D71F88CD99}"/>
          </ac:picMkLst>
        </pc:picChg>
        <pc:picChg chg="add del mod">
          <ac:chgData name="Ioannis Mourthos" userId="75d1f527-3a3c-4d24-826a-a581f292a991" providerId="ADAL" clId="{081D0782-B40F-49B4-93BE-23A65564EFAE}" dt="2023-11-13T12:48:11.383" v="1984" actId="21"/>
          <ac:picMkLst>
            <pc:docMk/>
            <pc:sldMk cId="3920768576" sldId="352"/>
            <ac:picMk id="10" creationId="{943F5DCB-9910-AF97-7F59-C78AFF6C9F7A}"/>
          </ac:picMkLst>
        </pc:picChg>
        <pc:picChg chg="add del mod">
          <ac:chgData name="Ioannis Mourthos" userId="75d1f527-3a3c-4d24-826a-a581f292a991" providerId="ADAL" clId="{081D0782-B40F-49B4-93BE-23A65564EFAE}" dt="2023-11-13T12:48:20.210" v="1986" actId="21"/>
          <ac:picMkLst>
            <pc:docMk/>
            <pc:sldMk cId="3920768576" sldId="352"/>
            <ac:picMk id="11" creationId="{759DDBAB-0A33-3963-AAA2-22E44D13F9C5}"/>
          </ac:picMkLst>
        </pc:picChg>
        <pc:picChg chg="add del mod modCrop">
          <ac:chgData name="Ioannis Mourthos" userId="75d1f527-3a3c-4d24-826a-a581f292a991" providerId="ADAL" clId="{081D0782-B40F-49B4-93BE-23A65564EFAE}" dt="2023-11-14T06:55:58.998" v="3672" actId="478"/>
          <ac:picMkLst>
            <pc:docMk/>
            <pc:sldMk cId="3920768576" sldId="352"/>
            <ac:picMk id="14" creationId="{C55FA836-1E34-92A8-3022-7B56C7DE51D4}"/>
          </ac:picMkLst>
        </pc:picChg>
      </pc:sldChg>
      <pc:sldChg chg="modSp add del mod">
        <pc:chgData name="Ioannis Mourthos" userId="75d1f527-3a3c-4d24-826a-a581f292a991" providerId="ADAL" clId="{081D0782-B40F-49B4-93BE-23A65564EFAE}" dt="2023-11-13T13:48:23.735" v="3228" actId="47"/>
        <pc:sldMkLst>
          <pc:docMk/>
          <pc:sldMk cId="255335734" sldId="353"/>
        </pc:sldMkLst>
        <pc:spChg chg="mod">
          <ac:chgData name="Ioannis Mourthos" userId="75d1f527-3a3c-4d24-826a-a581f292a991" providerId="ADAL" clId="{081D0782-B40F-49B4-93BE-23A65564EFAE}" dt="2023-11-13T10:15:52.158" v="411" actId="20577"/>
          <ac:spMkLst>
            <pc:docMk/>
            <pc:sldMk cId="255335734" sldId="353"/>
            <ac:spMk id="4" creationId="{46D0B4B2-4205-9EB8-B042-2001726DCFF7}"/>
          </ac:spMkLst>
        </pc:spChg>
      </pc:sldChg>
      <pc:sldChg chg="del">
        <pc:chgData name="Ioannis Mourthos" userId="75d1f527-3a3c-4d24-826a-a581f292a991" providerId="ADAL" clId="{081D0782-B40F-49B4-93BE-23A65564EFAE}" dt="2023-11-13T09:52:11.860" v="17" actId="47"/>
        <pc:sldMkLst>
          <pc:docMk/>
          <pc:sldMk cId="3616514867" sldId="353"/>
        </pc:sldMkLst>
      </pc:sldChg>
      <pc:sldChg chg="addSp delSp modSp add mod delAnim modAnim">
        <pc:chgData name="Ioannis Mourthos" userId="75d1f527-3a3c-4d24-826a-a581f292a991" providerId="ADAL" clId="{081D0782-B40F-49B4-93BE-23A65564EFAE}" dt="2023-11-13T11:05:35.187" v="1632" actId="255"/>
        <pc:sldMkLst>
          <pc:docMk/>
          <pc:sldMk cId="1567740325" sldId="354"/>
        </pc:sldMkLst>
        <pc:spChg chg="mod ord">
          <ac:chgData name="Ioannis Mourthos" userId="75d1f527-3a3c-4d24-826a-a581f292a991" providerId="ADAL" clId="{081D0782-B40F-49B4-93BE-23A65564EFAE}" dt="2023-11-13T10:58:39.280" v="1308" actId="166"/>
          <ac:spMkLst>
            <pc:docMk/>
            <pc:sldMk cId="1567740325" sldId="354"/>
            <ac:spMk id="4" creationId="{46D0B4B2-4205-9EB8-B042-2001726DCFF7}"/>
          </ac:spMkLst>
        </pc:spChg>
        <pc:spChg chg="add mod ord">
          <ac:chgData name="Ioannis Mourthos" userId="75d1f527-3a3c-4d24-826a-a581f292a991" providerId="ADAL" clId="{081D0782-B40F-49B4-93BE-23A65564EFAE}" dt="2023-11-13T11:05:35.187" v="1632" actId="255"/>
          <ac:spMkLst>
            <pc:docMk/>
            <pc:sldMk cId="1567740325" sldId="354"/>
            <ac:spMk id="5" creationId="{FB1F005D-D208-2D69-C4F6-41FBBB0A8944}"/>
          </ac:spMkLst>
        </pc:spChg>
        <pc:spChg chg="add mod">
          <ac:chgData name="Ioannis Mourthos" userId="75d1f527-3a3c-4d24-826a-a581f292a991" providerId="ADAL" clId="{081D0782-B40F-49B4-93BE-23A65564EFAE}" dt="2023-11-13T10:50:36.058" v="1144" actId="962"/>
          <ac:spMkLst>
            <pc:docMk/>
            <pc:sldMk cId="1567740325" sldId="354"/>
            <ac:spMk id="6" creationId="{DC3559A2-2415-ACC1-FF59-767C918D8DA8}"/>
          </ac:spMkLst>
        </pc:spChg>
        <pc:spChg chg="add mod">
          <ac:chgData name="Ioannis Mourthos" userId="75d1f527-3a3c-4d24-826a-a581f292a991" providerId="ADAL" clId="{081D0782-B40F-49B4-93BE-23A65564EFAE}" dt="2023-11-13T10:54:05.969" v="1160" actId="962"/>
          <ac:spMkLst>
            <pc:docMk/>
            <pc:sldMk cId="1567740325" sldId="354"/>
            <ac:spMk id="7" creationId="{7838A91C-E892-E032-AA47-5CA7B022818D}"/>
          </ac:spMkLst>
        </pc:spChg>
        <pc:spChg chg="add mod">
          <ac:chgData name="Ioannis Mourthos" userId="75d1f527-3a3c-4d24-826a-a581f292a991" providerId="ADAL" clId="{081D0782-B40F-49B4-93BE-23A65564EFAE}" dt="2023-11-13T10:54:10.234" v="1163" actId="1036"/>
          <ac:spMkLst>
            <pc:docMk/>
            <pc:sldMk cId="1567740325" sldId="354"/>
            <ac:spMk id="8" creationId="{8BF44139-85FE-5A65-F57D-0ECAA226247B}"/>
          </ac:spMkLst>
        </pc:spChg>
        <pc:spChg chg="mod ord">
          <ac:chgData name="Ioannis Mourthos" userId="75d1f527-3a3c-4d24-826a-a581f292a991" providerId="ADAL" clId="{081D0782-B40F-49B4-93BE-23A65564EFAE}" dt="2023-11-13T10:47:28.405" v="1129" actId="166"/>
          <ac:spMkLst>
            <pc:docMk/>
            <pc:sldMk cId="1567740325" sldId="354"/>
            <ac:spMk id="9" creationId="{41342A04-69CF-744B-0B05-558876668EC6}"/>
          </ac:spMkLst>
        </pc:spChg>
        <pc:spChg chg="add mod">
          <ac:chgData name="Ioannis Mourthos" userId="75d1f527-3a3c-4d24-826a-a581f292a991" providerId="ADAL" clId="{081D0782-B40F-49B4-93BE-23A65564EFAE}" dt="2023-11-13T10:56:20.624" v="1194" actId="962"/>
          <ac:spMkLst>
            <pc:docMk/>
            <pc:sldMk cId="1567740325" sldId="354"/>
            <ac:spMk id="10" creationId="{822189BD-2CB7-ECCC-4C88-F6A929954F5C}"/>
          </ac:spMkLst>
        </pc:spChg>
        <pc:spChg chg="add mod">
          <ac:chgData name="Ioannis Mourthos" userId="75d1f527-3a3c-4d24-826a-a581f292a991" providerId="ADAL" clId="{081D0782-B40F-49B4-93BE-23A65564EFAE}" dt="2023-11-13T10:56:14.969" v="1193" actId="962"/>
          <ac:spMkLst>
            <pc:docMk/>
            <pc:sldMk cId="1567740325" sldId="354"/>
            <ac:spMk id="11" creationId="{FE55581A-4F66-D2E4-BA0D-ED6B8BAEB7B7}"/>
          </ac:spMkLst>
        </pc:spChg>
        <pc:spChg chg="add mod ord">
          <ac:chgData name="Ioannis Mourthos" userId="75d1f527-3a3c-4d24-826a-a581f292a991" providerId="ADAL" clId="{081D0782-B40F-49B4-93BE-23A65564EFAE}" dt="2023-11-13T10:59:24.613" v="1313" actId="1076"/>
          <ac:spMkLst>
            <pc:docMk/>
            <pc:sldMk cId="1567740325" sldId="354"/>
            <ac:spMk id="12" creationId="{E4C66F8A-433F-D9D2-9A5B-F768DC04323E}"/>
          </ac:spMkLst>
        </pc:spChg>
        <pc:spChg chg="add del">
          <ac:chgData name="Ioannis Mourthos" userId="75d1f527-3a3c-4d24-826a-a581f292a991" providerId="ADAL" clId="{081D0782-B40F-49B4-93BE-23A65564EFAE}" dt="2023-11-13T10:58:04.637" v="1306" actId="478"/>
          <ac:spMkLst>
            <pc:docMk/>
            <pc:sldMk cId="1567740325" sldId="354"/>
            <ac:spMk id="13" creationId="{28ABD235-F343-8855-8C4F-74BE5897D375}"/>
          </ac:spMkLst>
        </pc:spChg>
        <pc:spChg chg="add mod">
          <ac:chgData name="Ioannis Mourthos" userId="75d1f527-3a3c-4d24-826a-a581f292a991" providerId="ADAL" clId="{081D0782-B40F-49B4-93BE-23A65564EFAE}" dt="2023-11-13T10:59:11.869" v="1311" actId="208"/>
          <ac:spMkLst>
            <pc:docMk/>
            <pc:sldMk cId="1567740325" sldId="354"/>
            <ac:spMk id="14" creationId="{8E5AF188-1427-BA19-69BB-97348EFE7F51}"/>
          </ac:spMkLst>
        </pc:spChg>
        <pc:spChg chg="add del">
          <ac:chgData name="Ioannis Mourthos" userId="75d1f527-3a3c-4d24-826a-a581f292a991" providerId="ADAL" clId="{081D0782-B40F-49B4-93BE-23A65564EFAE}" dt="2023-11-13T11:00:33.917" v="1317" actId="478"/>
          <ac:spMkLst>
            <pc:docMk/>
            <pc:sldMk cId="1567740325" sldId="354"/>
            <ac:spMk id="15" creationId="{99F82ED8-8F78-CCC4-3F53-A97A622EF308}"/>
          </ac:spMkLst>
        </pc:spChg>
        <pc:spChg chg="add del">
          <ac:chgData name="Ioannis Mourthos" userId="75d1f527-3a3c-4d24-826a-a581f292a991" providerId="ADAL" clId="{081D0782-B40F-49B4-93BE-23A65564EFAE}" dt="2023-11-13T11:00:43.604" v="1319" actId="478"/>
          <ac:spMkLst>
            <pc:docMk/>
            <pc:sldMk cId="1567740325" sldId="354"/>
            <ac:spMk id="16" creationId="{C9ACE813-01B4-AF37-E844-CCC678559CDB}"/>
          </ac:spMkLst>
        </pc:spChg>
        <pc:spChg chg="add mod">
          <ac:chgData name="Ioannis Mourthos" userId="75d1f527-3a3c-4d24-826a-a581f292a991" providerId="ADAL" clId="{081D0782-B40F-49B4-93BE-23A65564EFAE}" dt="2023-11-13T11:01:29.472" v="1323" actId="962"/>
          <ac:spMkLst>
            <pc:docMk/>
            <pc:sldMk cId="1567740325" sldId="354"/>
            <ac:spMk id="17" creationId="{25039F9C-3869-0ED7-EF2E-19F0AB2A1F4E}"/>
          </ac:spMkLst>
        </pc:spChg>
        <pc:spChg chg="add del mod">
          <ac:chgData name="Ioannis Mourthos" userId="75d1f527-3a3c-4d24-826a-a581f292a991" providerId="ADAL" clId="{081D0782-B40F-49B4-93BE-23A65564EFAE}" dt="2023-11-13T11:01:48.069" v="1325" actId="478"/>
          <ac:spMkLst>
            <pc:docMk/>
            <pc:sldMk cId="1567740325" sldId="354"/>
            <ac:spMk id="18" creationId="{1CD1CF65-BD0F-54BF-C1F6-B87228FB8594}"/>
          </ac:spMkLst>
        </pc:spChg>
        <pc:spChg chg="del">
          <ac:chgData name="Ioannis Mourthos" userId="75d1f527-3a3c-4d24-826a-a581f292a991" providerId="ADAL" clId="{081D0782-B40F-49B4-93BE-23A65564EFAE}" dt="2023-11-13T10:43:03.430" v="1019" actId="478"/>
          <ac:spMkLst>
            <pc:docMk/>
            <pc:sldMk cId="1567740325" sldId="354"/>
            <ac:spMk id="19" creationId="{51F2EC85-79CF-1BFF-7FFE-8C56718D6797}"/>
          </ac:spMkLst>
        </pc:spChg>
        <pc:spChg chg="add mod">
          <ac:chgData name="Ioannis Mourthos" userId="75d1f527-3a3c-4d24-826a-a581f292a991" providerId="ADAL" clId="{081D0782-B40F-49B4-93BE-23A65564EFAE}" dt="2023-11-13T11:02:23.598" v="1470" actId="962"/>
          <ac:spMkLst>
            <pc:docMk/>
            <pc:sldMk cId="1567740325" sldId="354"/>
            <ac:spMk id="20" creationId="{38668220-A793-1430-E34C-D74291004B52}"/>
          </ac:spMkLst>
        </pc:spChg>
        <pc:spChg chg="add mod">
          <ac:chgData name="Ioannis Mourthos" userId="75d1f527-3a3c-4d24-826a-a581f292a991" providerId="ADAL" clId="{081D0782-B40F-49B4-93BE-23A65564EFAE}" dt="2023-11-13T11:03:25.216" v="1475" actId="962"/>
          <ac:spMkLst>
            <pc:docMk/>
            <pc:sldMk cId="1567740325" sldId="354"/>
            <ac:spMk id="21" creationId="{2A02C359-FF68-3555-4509-FAFFFEF9805A}"/>
          </ac:spMkLst>
        </pc:spChg>
        <pc:spChg chg="add mod">
          <ac:chgData name="Ioannis Mourthos" userId="75d1f527-3a3c-4d24-826a-a581f292a991" providerId="ADAL" clId="{081D0782-B40F-49B4-93BE-23A65564EFAE}" dt="2023-11-13T11:04:23.803" v="1602" actId="14100"/>
          <ac:spMkLst>
            <pc:docMk/>
            <pc:sldMk cId="1567740325" sldId="354"/>
            <ac:spMk id="22" creationId="{37B3D9BE-110D-05DA-0475-9F0CBF645E90}"/>
          </ac:spMkLst>
        </pc:spChg>
        <pc:spChg chg="mod">
          <ac:chgData name="Ioannis Mourthos" userId="75d1f527-3a3c-4d24-826a-a581f292a991" providerId="ADAL" clId="{081D0782-B40F-49B4-93BE-23A65564EFAE}" dt="2023-11-13T10:46:10.654" v="1089"/>
          <ac:spMkLst>
            <pc:docMk/>
            <pc:sldMk cId="1567740325" sldId="354"/>
            <ac:spMk id="37" creationId="{0FF4745C-0591-BBA8-470D-87E27365F8DD}"/>
          </ac:spMkLst>
        </pc:spChg>
        <pc:spChg chg="del mod">
          <ac:chgData name="Ioannis Mourthos" userId="75d1f527-3a3c-4d24-826a-a581f292a991" providerId="ADAL" clId="{081D0782-B40F-49B4-93BE-23A65564EFAE}" dt="2023-11-13T10:53:44.229" v="1157" actId="21"/>
          <ac:spMkLst>
            <pc:docMk/>
            <pc:sldMk cId="1567740325" sldId="354"/>
            <ac:spMk id="39" creationId="{5E79AD8A-BC61-9F5D-AADA-A36696A0B6F0}"/>
          </ac:spMkLst>
        </pc:spChg>
        <pc:spChg chg="mod ord">
          <ac:chgData name="Ioannis Mourthos" userId="75d1f527-3a3c-4d24-826a-a581f292a991" providerId="ADAL" clId="{081D0782-B40F-49B4-93BE-23A65564EFAE}" dt="2023-11-13T10:59:56.073" v="1315" actId="1076"/>
          <ac:spMkLst>
            <pc:docMk/>
            <pc:sldMk cId="1567740325" sldId="354"/>
            <ac:spMk id="41" creationId="{1B7ABCE8-3332-4ECA-C311-D8D761BBDA54}"/>
          </ac:spMkLst>
        </pc:spChg>
        <pc:picChg chg="add mod ord">
          <ac:chgData name="Ioannis Mourthos" userId="75d1f527-3a3c-4d24-826a-a581f292a991" providerId="ADAL" clId="{081D0782-B40F-49B4-93BE-23A65564EFAE}" dt="2023-11-13T10:43:14" v="1020" actId="962"/>
          <ac:picMkLst>
            <pc:docMk/>
            <pc:sldMk cId="1567740325" sldId="354"/>
            <ac:picMk id="3" creationId="{964ED877-9E5F-CAE6-EE46-857E2AFE494F}"/>
          </ac:picMkLst>
        </pc:picChg>
      </pc:sldChg>
      <pc:sldChg chg="del">
        <pc:chgData name="Ioannis Mourthos" userId="75d1f527-3a3c-4d24-826a-a581f292a991" providerId="ADAL" clId="{081D0782-B40F-49B4-93BE-23A65564EFAE}" dt="2023-11-13T09:52:11.860" v="17" actId="47"/>
        <pc:sldMkLst>
          <pc:docMk/>
          <pc:sldMk cId="3210654002" sldId="354"/>
        </pc:sldMkLst>
      </pc:sldChg>
      <pc:sldChg chg="addSp delSp modSp add mod delAnim modAnim">
        <pc:chgData name="Ioannis Mourthos" userId="75d1f527-3a3c-4d24-826a-a581f292a991" providerId="ADAL" clId="{081D0782-B40F-49B4-93BE-23A65564EFAE}" dt="2023-11-13T13:39:37.235" v="3036" actId="20577"/>
        <pc:sldMkLst>
          <pc:docMk/>
          <pc:sldMk cId="698047038" sldId="355"/>
        </pc:sldMkLst>
        <pc:spChg chg="mod">
          <ac:chgData name="Ioannis Mourthos" userId="75d1f527-3a3c-4d24-826a-a581f292a991" providerId="ADAL" clId="{081D0782-B40F-49B4-93BE-23A65564EFAE}" dt="2023-11-13T13:39:20.353" v="3029" actId="1076"/>
          <ac:spMkLst>
            <pc:docMk/>
            <pc:sldMk cId="698047038" sldId="355"/>
            <ac:spMk id="4" creationId="{46D0B4B2-4205-9EB8-B042-2001726DCFF7}"/>
          </ac:spMkLst>
        </pc:spChg>
        <pc:spChg chg="add del mod">
          <ac:chgData name="Ioannis Mourthos" userId="75d1f527-3a3c-4d24-826a-a581f292a991" providerId="ADAL" clId="{081D0782-B40F-49B4-93BE-23A65564EFAE}" dt="2023-11-13T13:07:24.051" v="2358" actId="164"/>
          <ac:spMkLst>
            <pc:docMk/>
            <pc:sldMk cId="698047038" sldId="355"/>
            <ac:spMk id="5" creationId="{243BFCC0-CFD9-8878-2AFB-435430FE8D08}"/>
          </ac:spMkLst>
        </pc:spChg>
        <pc:spChg chg="mod">
          <ac:chgData name="Ioannis Mourthos" userId="75d1f527-3a3c-4d24-826a-a581f292a991" providerId="ADAL" clId="{081D0782-B40F-49B4-93BE-23A65564EFAE}" dt="2023-11-13T13:22:01.213" v="2553"/>
          <ac:spMkLst>
            <pc:docMk/>
            <pc:sldMk cId="698047038" sldId="355"/>
            <ac:spMk id="9" creationId="{41342A04-69CF-744B-0B05-558876668EC6}"/>
          </ac:spMkLst>
        </pc:spChg>
        <pc:spChg chg="add mod">
          <ac:chgData name="Ioannis Mourthos" userId="75d1f527-3a3c-4d24-826a-a581f292a991" providerId="ADAL" clId="{081D0782-B40F-49B4-93BE-23A65564EFAE}" dt="2023-11-13T13:31:04.501" v="2762" actId="962"/>
          <ac:spMkLst>
            <pc:docMk/>
            <pc:sldMk cId="698047038" sldId="355"/>
            <ac:spMk id="14" creationId="{D0AF9709-AD8F-FF50-3CD8-79EDBB4A2551}"/>
          </ac:spMkLst>
        </pc:spChg>
        <pc:spChg chg="add mod">
          <ac:chgData name="Ioannis Mourthos" userId="75d1f527-3a3c-4d24-826a-a581f292a991" providerId="ADAL" clId="{081D0782-B40F-49B4-93BE-23A65564EFAE}" dt="2023-11-13T13:39:37.235" v="3036" actId="20577"/>
          <ac:spMkLst>
            <pc:docMk/>
            <pc:sldMk cId="698047038" sldId="355"/>
            <ac:spMk id="15" creationId="{7F2F9CE1-0B71-437B-B3F2-E5371A7617FC}"/>
          </ac:spMkLst>
        </pc:spChg>
        <pc:spChg chg="add mod">
          <ac:chgData name="Ioannis Mourthos" userId="75d1f527-3a3c-4d24-826a-a581f292a991" providerId="ADAL" clId="{081D0782-B40F-49B4-93BE-23A65564EFAE}" dt="2023-11-13T13:35:32.849" v="2985" actId="962"/>
          <ac:spMkLst>
            <pc:docMk/>
            <pc:sldMk cId="698047038" sldId="355"/>
            <ac:spMk id="16" creationId="{2D5DAB11-E1BD-97AC-3DE8-04619A3979FE}"/>
          </ac:spMkLst>
        </pc:spChg>
        <pc:spChg chg="add mod">
          <ac:chgData name="Ioannis Mourthos" userId="75d1f527-3a3c-4d24-826a-a581f292a991" providerId="ADAL" clId="{081D0782-B40F-49B4-93BE-23A65564EFAE}" dt="2023-11-13T13:37:53.209" v="2994" actId="207"/>
          <ac:spMkLst>
            <pc:docMk/>
            <pc:sldMk cId="698047038" sldId="355"/>
            <ac:spMk id="17" creationId="{727696A8-F3A0-4A1B-AD7F-48C264A8A596}"/>
          </ac:spMkLst>
        </pc:spChg>
        <pc:spChg chg="del">
          <ac:chgData name="Ioannis Mourthos" userId="75d1f527-3a3c-4d24-826a-a581f292a991" providerId="ADAL" clId="{081D0782-B40F-49B4-93BE-23A65564EFAE}" dt="2023-11-13T13:06:36.040" v="2355" actId="478"/>
          <ac:spMkLst>
            <pc:docMk/>
            <pc:sldMk cId="698047038" sldId="355"/>
            <ac:spMk id="19" creationId="{51F2EC85-79CF-1BFF-7FFE-8C56718D6797}"/>
          </ac:spMkLst>
        </pc:spChg>
        <pc:spChg chg="mod ord">
          <ac:chgData name="Ioannis Mourthos" userId="75d1f527-3a3c-4d24-826a-a581f292a991" providerId="ADAL" clId="{081D0782-B40F-49B4-93BE-23A65564EFAE}" dt="2023-11-13T13:36:10.406" v="2992" actId="166"/>
          <ac:spMkLst>
            <pc:docMk/>
            <pc:sldMk cId="698047038" sldId="355"/>
            <ac:spMk id="37" creationId="{0FF4745C-0591-BBA8-470D-87E27365F8DD}"/>
          </ac:spMkLst>
        </pc:spChg>
        <pc:spChg chg="del">
          <ac:chgData name="Ioannis Mourthos" userId="75d1f527-3a3c-4d24-826a-a581f292a991" providerId="ADAL" clId="{081D0782-B40F-49B4-93BE-23A65564EFAE}" dt="2023-11-13T13:04:32.943" v="2162" actId="478"/>
          <ac:spMkLst>
            <pc:docMk/>
            <pc:sldMk cId="698047038" sldId="355"/>
            <ac:spMk id="39" creationId="{5E79AD8A-BC61-9F5D-AADA-A36696A0B6F0}"/>
          </ac:spMkLst>
        </pc:spChg>
        <pc:spChg chg="mod">
          <ac:chgData name="Ioannis Mourthos" userId="75d1f527-3a3c-4d24-826a-a581f292a991" providerId="ADAL" clId="{081D0782-B40F-49B4-93BE-23A65564EFAE}" dt="2023-11-13T13:39:23.641" v="3030" actId="1076"/>
          <ac:spMkLst>
            <pc:docMk/>
            <pc:sldMk cId="698047038" sldId="355"/>
            <ac:spMk id="41" creationId="{1B7ABCE8-3332-4ECA-C311-D8D761BBDA54}"/>
          </ac:spMkLst>
        </pc:spChg>
        <pc:grpChg chg="add del mod">
          <ac:chgData name="Ioannis Mourthos" userId="75d1f527-3a3c-4d24-826a-a581f292a991" providerId="ADAL" clId="{081D0782-B40F-49B4-93BE-23A65564EFAE}" dt="2023-11-13T13:14:25.577" v="2501" actId="478"/>
          <ac:grpSpMkLst>
            <pc:docMk/>
            <pc:sldMk cId="698047038" sldId="355"/>
            <ac:grpSpMk id="6" creationId="{813FB4FE-C81D-B579-84A7-CAC04C1D9A92}"/>
          </ac:grpSpMkLst>
        </pc:grpChg>
        <pc:picChg chg="add mod ord modCrop">
          <ac:chgData name="Ioannis Mourthos" userId="75d1f527-3a3c-4d24-826a-a581f292a991" providerId="ADAL" clId="{081D0782-B40F-49B4-93BE-23A65564EFAE}" dt="2023-11-13T13:07:24.051" v="2358" actId="164"/>
          <ac:picMkLst>
            <pc:docMk/>
            <pc:sldMk cId="698047038" sldId="355"/>
            <ac:picMk id="3" creationId="{73DBAE08-2176-0EAE-8787-1089A6179F14}"/>
          </ac:picMkLst>
        </pc:picChg>
        <pc:picChg chg="add del mod">
          <ac:chgData name="Ioannis Mourthos" userId="75d1f527-3a3c-4d24-826a-a581f292a991" providerId="ADAL" clId="{081D0782-B40F-49B4-93BE-23A65564EFAE}" dt="2023-11-13T13:14:28.120" v="2502" actId="478"/>
          <ac:picMkLst>
            <pc:docMk/>
            <pc:sldMk cId="698047038" sldId="355"/>
            <ac:picMk id="8" creationId="{6738DA42-F70F-8C36-8B37-5F110CEDE578}"/>
          </ac:picMkLst>
        </pc:picChg>
        <pc:picChg chg="add del mod">
          <ac:chgData name="Ioannis Mourthos" userId="75d1f527-3a3c-4d24-826a-a581f292a991" providerId="ADAL" clId="{081D0782-B40F-49B4-93BE-23A65564EFAE}" dt="2023-11-13T13:19:39.943" v="2509" actId="478"/>
          <ac:picMkLst>
            <pc:docMk/>
            <pc:sldMk cId="698047038" sldId="355"/>
            <ac:picMk id="10" creationId="{A1EB2953-355E-5D99-6CDC-91FD1AF849B8}"/>
          </ac:picMkLst>
        </pc:picChg>
        <pc:picChg chg="add mod">
          <ac:chgData name="Ioannis Mourthos" userId="75d1f527-3a3c-4d24-826a-a581f292a991" providerId="ADAL" clId="{081D0782-B40F-49B4-93BE-23A65564EFAE}" dt="2023-11-13T13:27:38.922" v="2676" actId="1440"/>
          <ac:picMkLst>
            <pc:docMk/>
            <pc:sldMk cId="698047038" sldId="355"/>
            <ac:picMk id="12" creationId="{2E526B1E-A270-05A6-F4B0-A03147573119}"/>
          </ac:picMkLst>
        </pc:picChg>
        <pc:picChg chg="add mod">
          <ac:chgData name="Ioannis Mourthos" userId="75d1f527-3a3c-4d24-826a-a581f292a991" providerId="ADAL" clId="{081D0782-B40F-49B4-93BE-23A65564EFAE}" dt="2023-11-13T13:31:15.872" v="2763" actId="962"/>
          <ac:picMkLst>
            <pc:docMk/>
            <pc:sldMk cId="698047038" sldId="355"/>
            <ac:picMk id="13" creationId="{1A1430A5-4624-650F-2630-185D87E22E4E}"/>
          </ac:picMkLst>
        </pc:picChg>
        <pc:picChg chg="add del mod">
          <ac:chgData name="Ioannis Mourthos" userId="75d1f527-3a3c-4d24-826a-a581f292a991" providerId="ADAL" clId="{081D0782-B40F-49B4-93BE-23A65564EFAE}" dt="2023-11-13T13:23:50.035" v="2562" actId="478"/>
          <ac:picMkLst>
            <pc:docMk/>
            <pc:sldMk cId="698047038" sldId="355"/>
            <ac:picMk id="1026" creationId="{18DA668F-AD02-DF89-7176-50AFB666737F}"/>
          </ac:picMkLst>
        </pc:picChg>
      </pc:sldChg>
      <pc:sldChg chg="del">
        <pc:chgData name="Ioannis Mourthos" userId="75d1f527-3a3c-4d24-826a-a581f292a991" providerId="ADAL" clId="{081D0782-B40F-49B4-93BE-23A65564EFAE}" dt="2023-11-13T09:52:11.860" v="17" actId="47"/>
        <pc:sldMkLst>
          <pc:docMk/>
          <pc:sldMk cId="1878044727" sldId="355"/>
        </pc:sldMkLst>
      </pc:sldChg>
      <pc:sldChg chg="del">
        <pc:chgData name="Ioannis Mourthos" userId="75d1f527-3a3c-4d24-826a-a581f292a991" providerId="ADAL" clId="{081D0782-B40F-49B4-93BE-23A65564EFAE}" dt="2023-11-13T09:52:11.860" v="17" actId="47"/>
        <pc:sldMkLst>
          <pc:docMk/>
          <pc:sldMk cId="1402980015" sldId="356"/>
        </pc:sldMkLst>
      </pc:sldChg>
      <pc:sldChg chg="addSp delSp modSp add mod delAnim modAnim">
        <pc:chgData name="Ioannis Mourthos" userId="75d1f527-3a3c-4d24-826a-a581f292a991" providerId="ADAL" clId="{081D0782-B40F-49B4-93BE-23A65564EFAE}" dt="2023-11-13T13:32:03.795" v="2767" actId="962"/>
        <pc:sldMkLst>
          <pc:docMk/>
          <pc:sldMk cId="2102579784" sldId="356"/>
        </pc:sldMkLst>
        <pc:spChg chg="add mod">
          <ac:chgData name="Ioannis Mourthos" userId="75d1f527-3a3c-4d24-826a-a581f292a991" providerId="ADAL" clId="{081D0782-B40F-49B4-93BE-23A65564EFAE}" dt="2023-11-13T12:48:14.171" v="1985"/>
          <ac:spMkLst>
            <pc:docMk/>
            <pc:sldMk cId="2102579784" sldId="356"/>
            <ac:spMk id="2" creationId="{B7B6FDC9-079F-E7AA-E967-CEECA3DFBA45}"/>
          </ac:spMkLst>
        </pc:spChg>
        <pc:spChg chg="add mod">
          <ac:chgData name="Ioannis Mourthos" userId="75d1f527-3a3c-4d24-826a-a581f292a991" providerId="ADAL" clId="{081D0782-B40F-49B4-93BE-23A65564EFAE}" dt="2023-11-13T12:48:14.171" v="1985"/>
          <ac:spMkLst>
            <pc:docMk/>
            <pc:sldMk cId="2102579784" sldId="356"/>
            <ac:spMk id="3" creationId="{91935816-4C23-F519-1321-A2D02221EBC7}"/>
          </ac:spMkLst>
        </pc:spChg>
        <pc:spChg chg="mod">
          <ac:chgData name="Ioannis Mourthos" userId="75d1f527-3a3c-4d24-826a-a581f292a991" providerId="ADAL" clId="{081D0782-B40F-49B4-93BE-23A65564EFAE}" dt="2023-11-13T10:29:45.657" v="934" actId="688"/>
          <ac:spMkLst>
            <pc:docMk/>
            <pc:sldMk cId="2102579784" sldId="356"/>
            <ac:spMk id="4" creationId="{46D0B4B2-4205-9EB8-B042-2001726DCFF7}"/>
          </ac:spMkLst>
        </pc:spChg>
        <pc:spChg chg="add mod">
          <ac:chgData name="Ioannis Mourthos" userId="75d1f527-3a3c-4d24-826a-a581f292a991" providerId="ADAL" clId="{081D0782-B40F-49B4-93BE-23A65564EFAE}" dt="2023-11-13T12:48:14.171" v="1985"/>
          <ac:spMkLst>
            <pc:docMk/>
            <pc:sldMk cId="2102579784" sldId="356"/>
            <ac:spMk id="7" creationId="{E0F6684B-03A9-CFAC-7072-04978C6BBEAB}"/>
          </ac:spMkLst>
        </pc:spChg>
        <pc:spChg chg="mod">
          <ac:chgData name="Ioannis Mourthos" userId="75d1f527-3a3c-4d24-826a-a581f292a991" providerId="ADAL" clId="{081D0782-B40F-49B4-93BE-23A65564EFAE}" dt="2023-11-13T13:32:03.795" v="2767" actId="962"/>
          <ac:spMkLst>
            <pc:docMk/>
            <pc:sldMk cId="2102579784" sldId="356"/>
            <ac:spMk id="9" creationId="{41342A04-69CF-744B-0B05-558876668EC6}"/>
          </ac:spMkLst>
        </pc:spChg>
        <pc:spChg chg="del">
          <ac:chgData name="Ioannis Mourthos" userId="75d1f527-3a3c-4d24-826a-a581f292a991" providerId="ADAL" clId="{081D0782-B40F-49B4-93BE-23A65564EFAE}" dt="2023-11-13T12:47:57.722" v="1983" actId="478"/>
          <ac:spMkLst>
            <pc:docMk/>
            <pc:sldMk cId="2102579784" sldId="356"/>
            <ac:spMk id="37" creationId="{0FF4745C-0591-BBA8-470D-87E27365F8DD}"/>
          </ac:spMkLst>
        </pc:spChg>
        <pc:spChg chg="del">
          <ac:chgData name="Ioannis Mourthos" userId="75d1f527-3a3c-4d24-826a-a581f292a991" providerId="ADAL" clId="{081D0782-B40F-49B4-93BE-23A65564EFAE}" dt="2023-11-13T12:47:53.620" v="1981" actId="478"/>
          <ac:spMkLst>
            <pc:docMk/>
            <pc:sldMk cId="2102579784" sldId="356"/>
            <ac:spMk id="39" creationId="{5E79AD8A-BC61-9F5D-AADA-A36696A0B6F0}"/>
          </ac:spMkLst>
        </pc:spChg>
        <pc:spChg chg="del">
          <ac:chgData name="Ioannis Mourthos" userId="75d1f527-3a3c-4d24-826a-a581f292a991" providerId="ADAL" clId="{081D0782-B40F-49B4-93BE-23A65564EFAE}" dt="2023-11-13T12:47:55.660" v="1982" actId="478"/>
          <ac:spMkLst>
            <pc:docMk/>
            <pc:sldMk cId="2102579784" sldId="356"/>
            <ac:spMk id="41" creationId="{1B7ABCE8-3332-4ECA-C311-D8D761BBDA54}"/>
          </ac:spMkLst>
        </pc:spChg>
        <pc:picChg chg="add mod">
          <ac:chgData name="Ioannis Mourthos" userId="75d1f527-3a3c-4d24-826a-a581f292a991" providerId="ADAL" clId="{081D0782-B40F-49B4-93BE-23A65564EFAE}" dt="2023-11-13T12:48:14.171" v="1985"/>
          <ac:picMkLst>
            <pc:docMk/>
            <pc:sldMk cId="2102579784" sldId="356"/>
            <ac:picMk id="5" creationId="{2FC7AD5D-8E5D-3A60-B3F2-B3BEA2A3C874}"/>
          </ac:picMkLst>
        </pc:picChg>
        <pc:picChg chg="add mod">
          <ac:chgData name="Ioannis Mourthos" userId="75d1f527-3a3c-4d24-826a-a581f292a991" providerId="ADAL" clId="{081D0782-B40F-49B4-93BE-23A65564EFAE}" dt="2023-11-13T12:48:14.171" v="1985"/>
          <ac:picMkLst>
            <pc:docMk/>
            <pc:sldMk cId="2102579784" sldId="356"/>
            <ac:picMk id="6" creationId="{AB7FDD5D-0B99-4AEE-E77A-F010CB6AFBC7}"/>
          </ac:picMkLst>
        </pc:picChg>
        <pc:picChg chg="add mod">
          <ac:chgData name="Ioannis Mourthos" userId="75d1f527-3a3c-4d24-826a-a581f292a991" providerId="ADAL" clId="{081D0782-B40F-49B4-93BE-23A65564EFAE}" dt="2023-11-13T12:48:22.546" v="1987"/>
          <ac:picMkLst>
            <pc:docMk/>
            <pc:sldMk cId="2102579784" sldId="356"/>
            <ac:picMk id="8" creationId="{4A0B8EB1-A481-8941-40E2-953CEAC832C6}"/>
          </ac:picMkLst>
        </pc:picChg>
      </pc:sldChg>
      <pc:sldChg chg="addSp modSp add mod modAnim">
        <pc:chgData name="Ioannis Mourthos" userId="75d1f527-3a3c-4d24-826a-a581f292a991" providerId="ADAL" clId="{081D0782-B40F-49B4-93BE-23A65564EFAE}" dt="2023-11-14T07:43:54.473" v="4500"/>
        <pc:sldMkLst>
          <pc:docMk/>
          <pc:sldMk cId="2759945909" sldId="357"/>
        </pc:sldMkLst>
        <pc:spChg chg="add mod">
          <ac:chgData name="Ioannis Mourthos" userId="75d1f527-3a3c-4d24-826a-a581f292a991" providerId="ADAL" clId="{081D0782-B40F-49B4-93BE-23A65564EFAE}" dt="2023-11-14T06:38:45.189" v="3399" actId="208"/>
          <ac:spMkLst>
            <pc:docMk/>
            <pc:sldMk cId="2759945909" sldId="357"/>
            <ac:spMk id="2" creationId="{8E51C710-E190-A0B0-1C99-0E93A6BC55E2}"/>
          </ac:spMkLst>
        </pc:spChg>
        <pc:spChg chg="mod">
          <ac:chgData name="Ioannis Mourthos" userId="75d1f527-3a3c-4d24-826a-a581f292a991" providerId="ADAL" clId="{081D0782-B40F-49B4-93BE-23A65564EFAE}" dt="2023-11-14T06:42:55.939" v="3640" actId="1076"/>
          <ac:spMkLst>
            <pc:docMk/>
            <pc:sldMk cId="2759945909" sldId="357"/>
            <ac:spMk id="4" creationId="{46D0B4B2-4205-9EB8-B042-2001726DCFF7}"/>
          </ac:spMkLst>
        </pc:spChg>
        <pc:spChg chg="mod">
          <ac:chgData name="Ioannis Mourthos" userId="75d1f527-3a3c-4d24-826a-a581f292a991" providerId="ADAL" clId="{081D0782-B40F-49B4-93BE-23A65564EFAE}" dt="2023-11-14T06:37:57.100" v="3397" actId="962"/>
          <ac:spMkLst>
            <pc:docMk/>
            <pc:sldMk cId="2759945909" sldId="357"/>
            <ac:spMk id="5" creationId="{243BFCC0-CFD9-8878-2AFB-435430FE8D08}"/>
          </ac:spMkLst>
        </pc:spChg>
        <pc:spChg chg="add mod">
          <ac:chgData name="Ioannis Mourthos" userId="75d1f527-3a3c-4d24-826a-a581f292a991" providerId="ADAL" clId="{081D0782-B40F-49B4-93BE-23A65564EFAE}" dt="2023-11-14T06:36:02.231" v="3382" actId="208"/>
          <ac:spMkLst>
            <pc:docMk/>
            <pc:sldMk cId="2759945909" sldId="357"/>
            <ac:spMk id="7" creationId="{CE22F8FA-9E46-F651-36EB-10973B0B13F1}"/>
          </ac:spMkLst>
        </pc:spChg>
        <pc:spChg chg="mod ord">
          <ac:chgData name="Ioannis Mourthos" userId="75d1f527-3a3c-4d24-826a-a581f292a991" providerId="ADAL" clId="{081D0782-B40F-49B4-93BE-23A65564EFAE}" dt="2023-11-14T07:43:54.473" v="4500"/>
          <ac:spMkLst>
            <pc:docMk/>
            <pc:sldMk cId="2759945909" sldId="357"/>
            <ac:spMk id="9" creationId="{41342A04-69CF-744B-0B05-558876668EC6}"/>
          </ac:spMkLst>
        </pc:spChg>
        <pc:spChg chg="add mod">
          <ac:chgData name="Ioannis Mourthos" userId="75d1f527-3a3c-4d24-826a-a581f292a991" providerId="ADAL" clId="{081D0782-B40F-49B4-93BE-23A65564EFAE}" dt="2023-11-14T06:41:01.979" v="3516" actId="208"/>
          <ac:spMkLst>
            <pc:docMk/>
            <pc:sldMk cId="2759945909" sldId="357"/>
            <ac:spMk id="11" creationId="{098B4D2A-82E3-0759-7DF7-FA41989C090E}"/>
          </ac:spMkLst>
        </pc:spChg>
        <pc:spChg chg="add mod">
          <ac:chgData name="Ioannis Mourthos" userId="75d1f527-3a3c-4d24-826a-a581f292a991" providerId="ADAL" clId="{081D0782-B40F-49B4-93BE-23A65564EFAE}" dt="2023-11-14T06:43:24.386" v="3651" actId="208"/>
          <ac:spMkLst>
            <pc:docMk/>
            <pc:sldMk cId="2759945909" sldId="357"/>
            <ac:spMk id="12" creationId="{1E5FDF8F-3BE0-9DD7-220A-0F8C3E4D6D5C}"/>
          </ac:spMkLst>
        </pc:spChg>
        <pc:spChg chg="add mod">
          <ac:chgData name="Ioannis Mourthos" userId="75d1f527-3a3c-4d24-826a-a581f292a991" providerId="ADAL" clId="{081D0782-B40F-49B4-93BE-23A65564EFAE}" dt="2023-11-14T06:43:01.331" v="3649" actId="1037"/>
          <ac:spMkLst>
            <pc:docMk/>
            <pc:sldMk cId="2759945909" sldId="357"/>
            <ac:spMk id="13" creationId="{326D1A97-8948-9C92-4411-235F85993BD5}"/>
          </ac:spMkLst>
        </pc:spChg>
        <pc:spChg chg="add mod">
          <ac:chgData name="Ioannis Mourthos" userId="75d1f527-3a3c-4d24-826a-a581f292a991" providerId="ADAL" clId="{081D0782-B40F-49B4-93BE-23A65564EFAE}" dt="2023-11-14T06:36:21.914" v="3394" actId="14100"/>
          <ac:spMkLst>
            <pc:docMk/>
            <pc:sldMk cId="2759945909" sldId="357"/>
            <ac:spMk id="14" creationId="{E90836DE-CA85-9C17-9541-E7104C2F2763}"/>
          </ac:spMkLst>
        </pc:spChg>
        <pc:spChg chg="add mod">
          <ac:chgData name="Ioannis Mourthos" userId="75d1f527-3a3c-4d24-826a-a581f292a991" providerId="ADAL" clId="{081D0782-B40F-49B4-93BE-23A65564EFAE}" dt="2023-11-14T06:40:38.594" v="3514" actId="1076"/>
          <ac:spMkLst>
            <pc:docMk/>
            <pc:sldMk cId="2759945909" sldId="357"/>
            <ac:spMk id="15" creationId="{0D6EF162-4CC9-D40F-776A-F0D09D3E3EC9}"/>
          </ac:spMkLst>
        </pc:spChg>
        <pc:spChg chg="add mod">
          <ac:chgData name="Ioannis Mourthos" userId="75d1f527-3a3c-4d24-826a-a581f292a991" providerId="ADAL" clId="{081D0782-B40F-49B4-93BE-23A65564EFAE}" dt="2023-11-14T06:42:44.794" v="3638" actId="1076"/>
          <ac:spMkLst>
            <pc:docMk/>
            <pc:sldMk cId="2759945909" sldId="357"/>
            <ac:spMk id="16" creationId="{DEFE0DFD-E64F-BED6-1D15-B6FCED002F01}"/>
          </ac:spMkLst>
        </pc:spChg>
        <pc:spChg chg="add mod">
          <ac:chgData name="Ioannis Mourthos" userId="75d1f527-3a3c-4d24-826a-a581f292a991" providerId="ADAL" clId="{081D0782-B40F-49B4-93BE-23A65564EFAE}" dt="2023-11-14T06:46:27.730" v="3669" actId="1076"/>
          <ac:spMkLst>
            <pc:docMk/>
            <pc:sldMk cId="2759945909" sldId="357"/>
            <ac:spMk id="17" creationId="{4B7D03AF-3161-D3C8-7125-304FDA515AC9}"/>
          </ac:spMkLst>
        </pc:spChg>
        <pc:spChg chg="mod">
          <ac:chgData name="Ioannis Mourthos" userId="75d1f527-3a3c-4d24-826a-a581f292a991" providerId="ADAL" clId="{081D0782-B40F-49B4-93BE-23A65564EFAE}" dt="2023-11-13T13:42:00.723" v="3118" actId="962"/>
          <ac:spMkLst>
            <pc:docMk/>
            <pc:sldMk cId="2759945909" sldId="357"/>
            <ac:spMk id="37" creationId="{0FF4745C-0591-BBA8-470D-87E27365F8DD}"/>
          </ac:spMkLst>
        </pc:spChg>
        <pc:spChg chg="mod">
          <ac:chgData name="Ioannis Mourthos" userId="75d1f527-3a3c-4d24-826a-a581f292a991" providerId="ADAL" clId="{081D0782-B40F-49B4-93BE-23A65564EFAE}" dt="2023-11-14T06:44:36.706" v="3656" actId="20577"/>
          <ac:spMkLst>
            <pc:docMk/>
            <pc:sldMk cId="2759945909" sldId="357"/>
            <ac:spMk id="41" creationId="{1B7ABCE8-3332-4ECA-C311-D8D761BBDA54}"/>
          </ac:spMkLst>
        </pc:spChg>
        <pc:picChg chg="mod">
          <ac:chgData name="Ioannis Mourthos" userId="75d1f527-3a3c-4d24-826a-a581f292a991" providerId="ADAL" clId="{081D0782-B40F-49B4-93BE-23A65564EFAE}" dt="2023-11-14T06:42:35.572" v="3637" actId="1076"/>
          <ac:picMkLst>
            <pc:docMk/>
            <pc:sldMk cId="2759945909" sldId="357"/>
            <ac:picMk id="8" creationId="{6738DA42-F70F-8C36-8B37-5F110CEDE578}"/>
          </ac:picMkLst>
        </pc:picChg>
        <pc:picChg chg="mod">
          <ac:chgData name="Ioannis Mourthos" userId="75d1f527-3a3c-4d24-826a-a581f292a991" providerId="ADAL" clId="{081D0782-B40F-49B4-93BE-23A65564EFAE}" dt="2023-11-14T06:42:50.882" v="3639" actId="1076"/>
          <ac:picMkLst>
            <pc:docMk/>
            <pc:sldMk cId="2759945909" sldId="357"/>
            <ac:picMk id="10" creationId="{A1EB2953-355E-5D99-6CDC-91FD1AF849B8}"/>
          </ac:picMkLst>
        </pc:picChg>
      </pc:sldChg>
    </pc:docChg>
  </pc:docChgLst>
  <pc:docChgLst>
    <pc:chgData name="Natasa Michailidou" userId="81b42fc7-291b-491b-8bde-d974fa52ae72" providerId="ADAL" clId="{A25D2599-379B-444B-83D3-B6C4C73BB5DD}"/>
    <pc:docChg chg="undo custSel addSld delSld modSld sldOrd">
      <pc:chgData name="Natasa Michailidou" userId="81b42fc7-291b-491b-8bde-d974fa52ae72" providerId="ADAL" clId="{A25D2599-379B-444B-83D3-B6C4C73BB5DD}" dt="2023-12-08T14:28:14.784" v="201" actId="47"/>
      <pc:docMkLst>
        <pc:docMk/>
      </pc:docMkLst>
      <pc:sldChg chg="modSp mod">
        <pc:chgData name="Natasa Michailidou" userId="81b42fc7-291b-491b-8bde-d974fa52ae72" providerId="ADAL" clId="{A25D2599-379B-444B-83D3-B6C4C73BB5DD}" dt="2023-12-08T11:39:33.018" v="41" actId="1076"/>
        <pc:sldMkLst>
          <pc:docMk/>
          <pc:sldMk cId="1801233056" sldId="270"/>
        </pc:sldMkLst>
        <pc:spChg chg="mod">
          <ac:chgData name="Natasa Michailidou" userId="81b42fc7-291b-491b-8bde-d974fa52ae72" providerId="ADAL" clId="{A25D2599-379B-444B-83D3-B6C4C73BB5DD}" dt="2023-12-08T11:39:33.018" v="41" actId="1076"/>
          <ac:spMkLst>
            <pc:docMk/>
            <pc:sldMk cId="1801233056" sldId="270"/>
            <ac:spMk id="31" creationId="{83224356-06DF-19BE-B536-B5BA84592CA6}"/>
          </ac:spMkLst>
        </pc:spChg>
      </pc:sldChg>
      <pc:sldChg chg="modSp mod modAnim">
        <pc:chgData name="Natasa Michailidou" userId="81b42fc7-291b-491b-8bde-d974fa52ae72" providerId="ADAL" clId="{A25D2599-379B-444B-83D3-B6C4C73BB5DD}" dt="2023-12-08T11:40:38.784" v="47" actId="20577"/>
        <pc:sldMkLst>
          <pc:docMk/>
          <pc:sldMk cId="2516119330" sldId="353"/>
        </pc:sldMkLst>
        <pc:spChg chg="mod">
          <ac:chgData name="Natasa Michailidou" userId="81b42fc7-291b-491b-8bde-d974fa52ae72" providerId="ADAL" clId="{A25D2599-379B-444B-83D3-B6C4C73BB5DD}" dt="2023-12-08T11:40:38.784" v="47" actId="20577"/>
          <ac:spMkLst>
            <pc:docMk/>
            <pc:sldMk cId="2516119330" sldId="353"/>
            <ac:spMk id="4" creationId="{46D0B4B2-4205-9EB8-B042-2001726DCFF7}"/>
          </ac:spMkLst>
        </pc:spChg>
        <pc:spChg chg="mod">
          <ac:chgData name="Natasa Michailidou" userId="81b42fc7-291b-491b-8bde-d974fa52ae72" providerId="ADAL" clId="{A25D2599-379B-444B-83D3-B6C4C73BB5DD}" dt="2023-12-08T11:40:01.826" v="44" actId="20577"/>
          <ac:spMkLst>
            <pc:docMk/>
            <pc:sldMk cId="2516119330" sldId="353"/>
            <ac:spMk id="5" creationId="{F38B35CC-0006-D136-BCC1-72392E4CB904}"/>
          </ac:spMkLst>
        </pc:spChg>
        <pc:spChg chg="mod">
          <ac:chgData name="Natasa Michailidou" userId="81b42fc7-291b-491b-8bde-d974fa52ae72" providerId="ADAL" clId="{A25D2599-379B-444B-83D3-B6C4C73BB5DD}" dt="2023-12-08T11:40:19.770" v="45" actId="1076"/>
          <ac:spMkLst>
            <pc:docMk/>
            <pc:sldMk cId="2516119330" sldId="353"/>
            <ac:spMk id="32" creationId="{428497F4-200B-5BF3-0011-936ED2FB1C7D}"/>
          </ac:spMkLst>
        </pc:spChg>
      </pc:sldChg>
      <pc:sldChg chg="modSp">
        <pc:chgData name="Natasa Michailidou" userId="81b42fc7-291b-491b-8bde-d974fa52ae72" providerId="ADAL" clId="{A25D2599-379B-444B-83D3-B6C4C73BB5DD}" dt="2023-12-08T11:40:45.992" v="48" actId="20577"/>
        <pc:sldMkLst>
          <pc:docMk/>
          <pc:sldMk cId="3480548459" sldId="354"/>
        </pc:sldMkLst>
        <pc:spChg chg="mod">
          <ac:chgData name="Natasa Michailidou" userId="81b42fc7-291b-491b-8bde-d974fa52ae72" providerId="ADAL" clId="{A25D2599-379B-444B-83D3-B6C4C73BB5DD}" dt="2023-12-08T11:40:45.992" v="48" actId="20577"/>
          <ac:spMkLst>
            <pc:docMk/>
            <pc:sldMk cId="3480548459" sldId="354"/>
            <ac:spMk id="4" creationId="{46D0B4B2-4205-9EB8-B042-2001726DCFF7}"/>
          </ac:spMkLst>
        </pc:spChg>
      </pc:sldChg>
      <pc:sldChg chg="addSp delSp modSp mod modAnim">
        <pc:chgData name="Natasa Michailidou" userId="81b42fc7-291b-491b-8bde-d974fa52ae72" providerId="ADAL" clId="{A25D2599-379B-444B-83D3-B6C4C73BB5DD}" dt="2023-12-08T12:18:35.764" v="198" actId="20577"/>
        <pc:sldMkLst>
          <pc:docMk/>
          <pc:sldMk cId="3263805275" sldId="355"/>
        </pc:sldMkLst>
        <pc:spChg chg="mod ord">
          <ac:chgData name="Natasa Michailidou" userId="81b42fc7-291b-491b-8bde-d974fa52ae72" providerId="ADAL" clId="{A25D2599-379B-444B-83D3-B6C4C73BB5DD}" dt="2023-12-08T12:04:30.076" v="169" actId="6549"/>
          <ac:spMkLst>
            <pc:docMk/>
            <pc:sldMk cId="3263805275" sldId="355"/>
            <ac:spMk id="2" creationId="{F91D079A-9C9E-F4A9-C720-A224F86B9644}"/>
          </ac:spMkLst>
        </pc:spChg>
        <pc:spChg chg="mod">
          <ac:chgData name="Natasa Michailidou" userId="81b42fc7-291b-491b-8bde-d974fa52ae72" providerId="ADAL" clId="{A25D2599-379B-444B-83D3-B6C4C73BB5DD}" dt="2023-12-08T12:18:35.764" v="198" actId="20577"/>
          <ac:spMkLst>
            <pc:docMk/>
            <pc:sldMk cId="3263805275" sldId="355"/>
            <ac:spMk id="5" creationId="{F38B35CC-0006-D136-BCC1-72392E4CB904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8" creationId="{2A0C448B-5F4E-0AAA-26AE-C9081FB8283D}"/>
          </ac:spMkLst>
        </pc:spChg>
        <pc:spChg chg="mod ord">
          <ac:chgData name="Natasa Michailidou" userId="81b42fc7-291b-491b-8bde-d974fa52ae72" providerId="ADAL" clId="{A25D2599-379B-444B-83D3-B6C4C73BB5DD}" dt="2023-12-08T11:43:30.523" v="109"/>
          <ac:spMkLst>
            <pc:docMk/>
            <pc:sldMk cId="3263805275" sldId="355"/>
            <ac:spMk id="9" creationId="{41342A04-69CF-744B-0B05-558876668EC6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10" creationId="{ADE7D6BE-07FF-5897-2F1F-31619F1690A3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12" creationId="{7540255A-BED1-6F44-5F8D-A6138A253859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13" creationId="{0B8D92F7-F75D-DF01-F1A0-4528179914EB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14" creationId="{53C0F2D0-D4B4-27D1-BADF-CCEB86D11399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15" creationId="{93C71BA6-6A34-1FAF-29D8-80C8FE95BCFA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21" creationId="{6549DBB3-6469-3D4F-E035-295223E9E047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22" creationId="{9B515C1C-8599-84CE-BBE3-4002D26C9BA5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23" creationId="{2F0ADC66-B25E-4D38-2837-AAF2AAC4640F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24" creationId="{200CEC96-61BF-5B52-0E29-3A1F7BC2B70C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25" creationId="{3BA1D969-4C6D-8987-3D7C-CABB750220CD}"/>
          </ac:spMkLst>
        </pc:spChg>
        <pc:spChg chg="del">
          <ac:chgData name="Natasa Michailidou" userId="81b42fc7-291b-491b-8bde-d974fa52ae72" providerId="ADAL" clId="{A25D2599-379B-444B-83D3-B6C4C73BB5DD}" dt="2023-12-08T11:56:45.170" v="113" actId="478"/>
          <ac:spMkLst>
            <pc:docMk/>
            <pc:sldMk cId="3263805275" sldId="355"/>
            <ac:spMk id="26" creationId="{F54ED970-8345-08DE-29A7-31B3716E8344}"/>
          </ac:spMkLst>
        </pc:spChg>
        <pc:spChg chg="del">
          <ac:chgData name="Natasa Michailidou" userId="81b42fc7-291b-491b-8bde-d974fa52ae72" providerId="ADAL" clId="{A25D2599-379B-444B-83D3-B6C4C73BB5DD}" dt="2023-12-08T11:56:56.253" v="114" actId="478"/>
          <ac:spMkLst>
            <pc:docMk/>
            <pc:sldMk cId="3263805275" sldId="355"/>
            <ac:spMk id="27" creationId="{F1351F41-1025-F47C-55D3-E75B6939A1EA}"/>
          </ac:spMkLst>
        </pc:spChg>
        <pc:spChg chg="mod ord">
          <ac:chgData name="Natasa Michailidou" userId="81b42fc7-291b-491b-8bde-d974fa52ae72" providerId="ADAL" clId="{A25D2599-379B-444B-83D3-B6C4C73BB5DD}" dt="2023-12-08T12:04:09.548" v="167"/>
          <ac:spMkLst>
            <pc:docMk/>
            <pc:sldMk cId="3263805275" sldId="355"/>
            <ac:spMk id="28" creationId="{599E485A-A973-FA92-0457-7F0278501569}"/>
          </ac:spMkLst>
        </pc:spChg>
        <pc:picChg chg="del">
          <ac:chgData name="Natasa Michailidou" userId="81b42fc7-291b-491b-8bde-d974fa52ae72" providerId="ADAL" clId="{A25D2599-379B-444B-83D3-B6C4C73BB5DD}" dt="2023-12-08T11:41:06.181" v="50" actId="478"/>
          <ac:picMkLst>
            <pc:docMk/>
            <pc:sldMk cId="3263805275" sldId="355"/>
            <ac:picMk id="3" creationId="{5AC9E2BB-EFDA-06A8-0A16-91FF9EBD0DCD}"/>
          </ac:picMkLst>
        </pc:picChg>
        <pc:picChg chg="add mod">
          <ac:chgData name="Natasa Michailidou" userId="81b42fc7-291b-491b-8bde-d974fa52ae72" providerId="ADAL" clId="{A25D2599-379B-444B-83D3-B6C4C73BB5DD}" dt="2023-12-08T11:57:59.240" v="131" actId="1076"/>
          <ac:picMkLst>
            <pc:docMk/>
            <pc:sldMk cId="3263805275" sldId="355"/>
            <ac:picMk id="4" creationId="{9A1DECCE-2692-08A3-F2C5-A7BA4F8292D0}"/>
          </ac:picMkLst>
        </pc:picChg>
        <pc:picChg chg="mod">
          <ac:chgData name="Natasa Michailidou" userId="81b42fc7-291b-491b-8bde-d974fa52ae72" providerId="ADAL" clId="{A25D2599-379B-444B-83D3-B6C4C73BB5DD}" dt="2023-12-08T11:58:06.640" v="133" actId="1076"/>
          <ac:picMkLst>
            <pc:docMk/>
            <pc:sldMk cId="3263805275" sldId="355"/>
            <ac:picMk id="6" creationId="{8396E847-97FB-F497-385D-0C71D20CC604}"/>
          </ac:picMkLst>
        </pc:picChg>
        <pc:picChg chg="mod">
          <ac:chgData name="Natasa Michailidou" userId="81b42fc7-291b-491b-8bde-d974fa52ae72" providerId="ADAL" clId="{A25D2599-379B-444B-83D3-B6C4C73BB5DD}" dt="2023-12-08T11:43:22.401" v="108"/>
          <ac:picMkLst>
            <pc:docMk/>
            <pc:sldMk cId="3263805275" sldId="355"/>
            <ac:picMk id="32" creationId="{2C40A04B-2A16-E680-8207-922F2109BCA4}"/>
          </ac:picMkLst>
        </pc:picChg>
        <pc:picChg chg="del">
          <ac:chgData name="Natasa Michailidou" userId="81b42fc7-291b-491b-8bde-d974fa52ae72" providerId="ADAL" clId="{A25D2599-379B-444B-83D3-B6C4C73BB5DD}" dt="2023-12-08T11:41:11.629" v="60" actId="478"/>
          <ac:picMkLst>
            <pc:docMk/>
            <pc:sldMk cId="3263805275" sldId="355"/>
            <ac:picMk id="1026" creationId="{A798D491-2224-F4E9-8245-1784552B2ECB}"/>
          </ac:picMkLst>
        </pc:picChg>
        <pc:picChg chg="del">
          <ac:chgData name="Natasa Michailidou" userId="81b42fc7-291b-491b-8bde-d974fa52ae72" providerId="ADAL" clId="{A25D2599-379B-444B-83D3-B6C4C73BB5DD}" dt="2023-12-08T11:41:06.642" v="51" actId="478"/>
          <ac:picMkLst>
            <pc:docMk/>
            <pc:sldMk cId="3263805275" sldId="355"/>
            <ac:picMk id="1028" creationId="{5A7CB10E-BBC5-7580-B0FE-94691C870955}"/>
          </ac:picMkLst>
        </pc:picChg>
        <pc:picChg chg="del">
          <ac:chgData name="Natasa Michailidou" userId="81b42fc7-291b-491b-8bde-d974fa52ae72" providerId="ADAL" clId="{A25D2599-379B-444B-83D3-B6C4C73BB5DD}" dt="2023-12-08T11:56:40.876" v="112" actId="478"/>
          <ac:picMkLst>
            <pc:docMk/>
            <pc:sldMk cId="3263805275" sldId="355"/>
            <ac:picMk id="1030" creationId="{82B7BE18-224C-8E16-BFCF-AFA56B4DD97C}"/>
          </ac:picMkLst>
        </pc:picChg>
        <pc:picChg chg="del">
          <ac:chgData name="Natasa Michailidou" userId="81b42fc7-291b-491b-8bde-d974fa52ae72" providerId="ADAL" clId="{A25D2599-379B-444B-83D3-B6C4C73BB5DD}" dt="2023-12-08T11:41:10.932" v="59" actId="478"/>
          <ac:picMkLst>
            <pc:docMk/>
            <pc:sldMk cId="3263805275" sldId="355"/>
            <ac:picMk id="2050" creationId="{839C1BEA-D11E-3112-D08C-F981CB580217}"/>
          </ac:picMkLst>
        </pc:picChg>
        <pc:picChg chg="del">
          <ac:chgData name="Natasa Michailidou" userId="81b42fc7-291b-491b-8bde-d974fa52ae72" providerId="ADAL" clId="{A25D2599-379B-444B-83D3-B6C4C73BB5DD}" dt="2023-12-08T11:41:08.299" v="54" actId="478"/>
          <ac:picMkLst>
            <pc:docMk/>
            <pc:sldMk cId="3263805275" sldId="355"/>
            <ac:picMk id="2052" creationId="{F8276B6D-985D-591B-67ED-EBA7DDD35939}"/>
          </ac:picMkLst>
        </pc:picChg>
        <pc:picChg chg="del">
          <ac:chgData name="Natasa Michailidou" userId="81b42fc7-291b-491b-8bde-d974fa52ae72" providerId="ADAL" clId="{A25D2599-379B-444B-83D3-B6C4C73BB5DD}" dt="2023-12-08T11:41:07.747" v="53" actId="478"/>
          <ac:picMkLst>
            <pc:docMk/>
            <pc:sldMk cId="3263805275" sldId="355"/>
            <ac:picMk id="2054" creationId="{79438B7E-7D0D-9D86-EE5D-FFA60DD04A5F}"/>
          </ac:picMkLst>
        </pc:picChg>
        <pc:picChg chg="del">
          <ac:chgData name="Natasa Michailidou" userId="81b42fc7-291b-491b-8bde-d974fa52ae72" providerId="ADAL" clId="{A25D2599-379B-444B-83D3-B6C4C73BB5DD}" dt="2023-12-08T11:41:08.827" v="55" actId="478"/>
          <ac:picMkLst>
            <pc:docMk/>
            <pc:sldMk cId="3263805275" sldId="355"/>
            <ac:picMk id="2056" creationId="{C8E44359-FCC1-6B57-4D6D-4D4DBD88C5A1}"/>
          </ac:picMkLst>
        </pc:picChg>
        <pc:picChg chg="del">
          <ac:chgData name="Natasa Michailidou" userId="81b42fc7-291b-491b-8bde-d974fa52ae72" providerId="ADAL" clId="{A25D2599-379B-444B-83D3-B6C4C73BB5DD}" dt="2023-12-08T11:41:09.923" v="57" actId="478"/>
          <ac:picMkLst>
            <pc:docMk/>
            <pc:sldMk cId="3263805275" sldId="355"/>
            <ac:picMk id="2058" creationId="{BB6D4A7E-44DB-F7DE-D536-17E7715F1999}"/>
          </ac:picMkLst>
        </pc:picChg>
        <pc:picChg chg="del">
          <ac:chgData name="Natasa Michailidou" userId="81b42fc7-291b-491b-8bde-d974fa52ae72" providerId="ADAL" clId="{A25D2599-379B-444B-83D3-B6C4C73BB5DD}" dt="2023-12-08T11:41:12.075" v="61" actId="478"/>
          <ac:picMkLst>
            <pc:docMk/>
            <pc:sldMk cId="3263805275" sldId="355"/>
            <ac:picMk id="2064" creationId="{EDD2A798-C250-6F80-092B-726B5E6DDDDB}"/>
          </ac:picMkLst>
        </pc:picChg>
        <pc:picChg chg="del">
          <ac:chgData name="Natasa Michailidou" userId="81b42fc7-291b-491b-8bde-d974fa52ae72" providerId="ADAL" clId="{A25D2599-379B-444B-83D3-B6C4C73BB5DD}" dt="2023-12-08T11:41:10.429" v="58" actId="478"/>
          <ac:picMkLst>
            <pc:docMk/>
            <pc:sldMk cId="3263805275" sldId="355"/>
            <ac:picMk id="2066" creationId="{B91AB596-FC71-06A5-6252-F11D99D8B1C2}"/>
          </ac:picMkLst>
        </pc:picChg>
        <pc:picChg chg="del">
          <ac:chgData name="Natasa Michailidou" userId="81b42fc7-291b-491b-8bde-d974fa52ae72" providerId="ADAL" clId="{A25D2599-379B-444B-83D3-B6C4C73BB5DD}" dt="2023-12-08T11:41:09.411" v="56" actId="478"/>
          <ac:picMkLst>
            <pc:docMk/>
            <pc:sldMk cId="3263805275" sldId="355"/>
            <ac:picMk id="2068" creationId="{87076F50-26BC-9213-0882-98B1FF5F4AFE}"/>
          </ac:picMkLst>
        </pc:picChg>
        <pc:picChg chg="del">
          <ac:chgData name="Natasa Michailidou" userId="81b42fc7-291b-491b-8bde-d974fa52ae72" providerId="ADAL" clId="{A25D2599-379B-444B-83D3-B6C4C73BB5DD}" dt="2023-12-08T11:41:07.283" v="52" actId="478"/>
          <ac:picMkLst>
            <pc:docMk/>
            <pc:sldMk cId="3263805275" sldId="355"/>
            <ac:picMk id="2070" creationId="{1D007F7E-BBC2-997D-8087-53EB19B18A5E}"/>
          </ac:picMkLst>
        </pc:picChg>
      </pc:sldChg>
      <pc:sldChg chg="modSp add del ord addCm modCm">
        <pc:chgData name="Natasa Michailidou" userId="81b42fc7-291b-491b-8bde-d974fa52ae72" providerId="ADAL" clId="{A25D2599-379B-444B-83D3-B6C4C73BB5DD}" dt="2023-12-08T14:28:14.784" v="201" actId="47"/>
        <pc:sldMkLst>
          <pc:docMk/>
          <pc:sldMk cId="376472181" sldId="356"/>
        </pc:sldMkLst>
        <pc:spChg chg="mod">
          <ac:chgData name="Natasa Michailidou" userId="81b42fc7-291b-491b-8bde-d974fa52ae72" providerId="ADAL" clId="{A25D2599-379B-444B-83D3-B6C4C73BB5DD}" dt="2023-12-08T12:04:36.181" v="170" actId="6549"/>
          <ac:spMkLst>
            <pc:docMk/>
            <pc:sldMk cId="376472181" sldId="356"/>
            <ac:spMk id="2" creationId="{F91D079A-9C9E-F4A9-C720-A224F86B9644}"/>
          </ac:spMkLst>
        </pc:spChg>
        <pc:extLst>
          <p:ext xmlns:p="http://schemas.openxmlformats.org/presentationml/2006/main" uri="{D6D511B9-2390-475A-947B-AFAB55BFBCF1}">
            <pc226:cmChg xmlns:pc226="http://schemas.microsoft.com/office/powerpoint/2022/06/main/command" chg="add mod">
              <pc226:chgData name="Natasa Michailidou" userId="81b42fc7-291b-491b-8bde-d974fa52ae72" providerId="ADAL" clId="{A25D2599-379B-444B-83D3-B6C4C73BB5DD}" dt="2023-12-08T12:42:47.857" v="200"/>
              <pc2:cmMkLst xmlns:pc2="http://schemas.microsoft.com/office/powerpoint/2019/9/main/command">
                <pc:docMk/>
                <pc:sldMk cId="376472181" sldId="356"/>
                <pc2:cmMk id="{9D31F482-88FB-438F-9AE3-4B1E81732EB0}"/>
              </pc2:cmMkLst>
            </pc226:cmChg>
          </p:ext>
        </pc:extLst>
      </pc:sldChg>
      <pc:sldChg chg="delSp add mod">
        <pc:chgData name="Natasa Michailidou" userId="81b42fc7-291b-491b-8bde-d974fa52ae72" providerId="ADAL" clId="{A25D2599-379B-444B-83D3-B6C4C73BB5DD}" dt="2023-12-08T11:59:57.111" v="157" actId="478"/>
        <pc:sldMkLst>
          <pc:docMk/>
          <pc:sldMk cId="3689337072" sldId="357"/>
        </pc:sldMkLst>
        <pc:spChg chg="del">
          <ac:chgData name="Natasa Michailidou" userId="81b42fc7-291b-491b-8bde-d974fa52ae72" providerId="ADAL" clId="{A25D2599-379B-444B-83D3-B6C4C73BB5DD}" dt="2023-12-08T11:59:57.111" v="157" actId="478"/>
          <ac:spMkLst>
            <pc:docMk/>
            <pc:sldMk cId="3689337072" sldId="357"/>
            <ac:spMk id="31" creationId="{83224356-06DF-19BE-B536-B5BA84592CA6}"/>
          </ac:spMkLst>
        </pc:spChg>
      </pc:sldChg>
    </pc:docChg>
  </pc:docChgLst>
  <pc:docChgLst>
    <pc:chgData name="Ioannis Mourthos" userId="75d1f527-3a3c-4d24-826a-a581f292a991" providerId="ADAL" clId="{8B9B4BD7-A0E9-4C5D-BDFE-06FD7A11D568}"/>
    <pc:docChg chg="undo custSel addSld delSld modSld">
      <pc:chgData name="Ioannis Mourthos" userId="75d1f527-3a3c-4d24-826a-a581f292a991" providerId="ADAL" clId="{8B9B4BD7-A0E9-4C5D-BDFE-06FD7A11D568}" dt="2023-11-15T13:01:56.364" v="3829"/>
      <pc:docMkLst>
        <pc:docMk/>
      </pc:docMkLst>
      <pc:sldChg chg="addSp delSp modSp mod">
        <pc:chgData name="Ioannis Mourthos" userId="75d1f527-3a3c-4d24-826a-a581f292a991" providerId="ADAL" clId="{8B9B4BD7-A0E9-4C5D-BDFE-06FD7A11D568}" dt="2023-11-14T09:37:43.634" v="1687" actId="20577"/>
        <pc:sldMkLst>
          <pc:docMk/>
          <pc:sldMk cId="1801233056" sldId="270"/>
        </pc:sldMkLst>
        <pc:spChg chg="mod">
          <ac:chgData name="Ioannis Mourthos" userId="75d1f527-3a3c-4d24-826a-a581f292a991" providerId="ADAL" clId="{8B9B4BD7-A0E9-4C5D-BDFE-06FD7A11D568}" dt="2023-11-14T08:01:37.141" v="12" actId="20577"/>
          <ac:spMkLst>
            <pc:docMk/>
            <pc:sldMk cId="1801233056" sldId="270"/>
            <ac:spMk id="3" creationId="{00000000-0000-0000-0000-000000000000}"/>
          </ac:spMkLst>
        </pc:spChg>
        <pc:spChg chg="add del mod">
          <ac:chgData name="Ioannis Mourthos" userId="75d1f527-3a3c-4d24-826a-a581f292a991" providerId="ADAL" clId="{8B9B4BD7-A0E9-4C5D-BDFE-06FD7A11D568}" dt="2023-11-14T09:32:02.123" v="1538" actId="931"/>
          <ac:spMkLst>
            <pc:docMk/>
            <pc:sldMk cId="1801233056" sldId="270"/>
            <ac:spMk id="4" creationId="{93C9B004-00EE-A98B-6DAC-61C6C3BD4B00}"/>
          </ac:spMkLst>
        </pc:spChg>
        <pc:spChg chg="mod">
          <ac:chgData name="Ioannis Mourthos" userId="75d1f527-3a3c-4d24-826a-a581f292a991" providerId="ADAL" clId="{8B9B4BD7-A0E9-4C5D-BDFE-06FD7A11D568}" dt="2023-11-14T09:37:43.634" v="1687" actId="20577"/>
          <ac:spMkLst>
            <pc:docMk/>
            <pc:sldMk cId="1801233056" sldId="270"/>
            <ac:spMk id="6" creationId="{80E89C39-926B-38AA-3620-FC5011B52738}"/>
          </ac:spMkLst>
        </pc:spChg>
        <pc:picChg chg="del">
          <ac:chgData name="Ioannis Mourthos" userId="75d1f527-3a3c-4d24-826a-a581f292a991" providerId="ADAL" clId="{8B9B4BD7-A0E9-4C5D-BDFE-06FD7A11D568}" dt="2023-11-14T08:01:39.305" v="13" actId="478"/>
          <ac:picMkLst>
            <pc:docMk/>
            <pc:sldMk cId="1801233056" sldId="270"/>
            <ac:picMk id="7" creationId="{F17F072F-ED82-2BD9-8F82-56E09A3A8E50}"/>
          </ac:picMkLst>
        </pc:picChg>
        <pc:picChg chg="add mod ord">
          <ac:chgData name="Ioannis Mourthos" userId="75d1f527-3a3c-4d24-826a-a581f292a991" providerId="ADAL" clId="{8B9B4BD7-A0E9-4C5D-BDFE-06FD7A11D568}" dt="2023-11-14T09:33:19.616" v="1543" actId="167"/>
          <ac:picMkLst>
            <pc:docMk/>
            <pc:sldMk cId="1801233056" sldId="270"/>
            <ac:picMk id="8" creationId="{BB6ABB02-5AC2-A55B-9DC1-02C2301B7B00}"/>
          </ac:picMkLst>
        </pc:picChg>
      </pc:sldChg>
      <pc:sldChg chg="addSp delSp modSp mod delAnim modAnim">
        <pc:chgData name="Ioannis Mourthos" userId="75d1f527-3a3c-4d24-826a-a581f292a991" providerId="ADAL" clId="{8B9B4BD7-A0E9-4C5D-BDFE-06FD7A11D568}" dt="2023-11-14T12:57:46.213" v="3263" actId="1076"/>
        <pc:sldMkLst>
          <pc:docMk/>
          <pc:sldMk cId="3920768576" sldId="352"/>
        </pc:sldMkLst>
        <pc:spChg chg="mod">
          <ac:chgData name="Ioannis Mourthos" userId="75d1f527-3a3c-4d24-826a-a581f292a991" providerId="ADAL" clId="{8B9B4BD7-A0E9-4C5D-BDFE-06FD7A11D568}" dt="2023-11-14T12:23:00.497" v="2464" actId="1076"/>
          <ac:spMkLst>
            <pc:docMk/>
            <pc:sldMk cId="3920768576" sldId="352"/>
            <ac:spMk id="4" creationId="{46D0B4B2-4205-9EB8-B042-2001726DCFF7}"/>
          </ac:spMkLst>
        </pc:spChg>
        <pc:spChg chg="mod">
          <ac:chgData name="Ioannis Mourthos" userId="75d1f527-3a3c-4d24-826a-a581f292a991" providerId="ADAL" clId="{8B9B4BD7-A0E9-4C5D-BDFE-06FD7A11D568}" dt="2023-11-14T12:57:46.213" v="3263" actId="1076"/>
          <ac:spMkLst>
            <pc:docMk/>
            <pc:sldMk cId="3920768576" sldId="352"/>
            <ac:spMk id="5" creationId="{F38B35CC-0006-D136-BCC1-72392E4CB904}"/>
          </ac:spMkLst>
        </pc:spChg>
        <pc:spChg chg="add mod">
          <ac:chgData name="Ioannis Mourthos" userId="75d1f527-3a3c-4d24-826a-a581f292a991" providerId="ADAL" clId="{8B9B4BD7-A0E9-4C5D-BDFE-06FD7A11D568}" dt="2023-11-14T12:27:58.522" v="2557" actId="207"/>
          <ac:spMkLst>
            <pc:docMk/>
            <pc:sldMk cId="3920768576" sldId="352"/>
            <ac:spMk id="7" creationId="{BEF272AB-0497-4659-9E95-64DE55EA9B3E}"/>
          </ac:spMkLst>
        </pc:spChg>
        <pc:spChg chg="del">
          <ac:chgData name="Ioannis Mourthos" userId="75d1f527-3a3c-4d24-826a-a581f292a991" providerId="ADAL" clId="{8B9B4BD7-A0E9-4C5D-BDFE-06FD7A11D568}" dt="2023-11-14T08:04:20.501" v="279" actId="478"/>
          <ac:spMkLst>
            <pc:docMk/>
            <pc:sldMk cId="3920768576" sldId="352"/>
            <ac:spMk id="7" creationId="{FBDF914A-43ED-2D99-883D-16503CECF7E3}"/>
          </ac:spMkLst>
        </pc:spChg>
        <pc:spChg chg="add mod">
          <ac:chgData name="Ioannis Mourthos" userId="75d1f527-3a3c-4d24-826a-a581f292a991" providerId="ADAL" clId="{8B9B4BD7-A0E9-4C5D-BDFE-06FD7A11D568}" dt="2023-11-14T12:37:22.157" v="2901" actId="255"/>
          <ac:spMkLst>
            <pc:docMk/>
            <pc:sldMk cId="3920768576" sldId="352"/>
            <ac:spMk id="8" creationId="{A33090E4-7461-FFD7-F782-6ADBE4526215}"/>
          </ac:spMkLst>
        </pc:spChg>
        <pc:spChg chg="del">
          <ac:chgData name="Ioannis Mourthos" userId="75d1f527-3a3c-4d24-826a-a581f292a991" providerId="ADAL" clId="{8B9B4BD7-A0E9-4C5D-BDFE-06FD7A11D568}" dt="2023-11-14T08:04:20.501" v="279" actId="478"/>
          <ac:spMkLst>
            <pc:docMk/>
            <pc:sldMk cId="3920768576" sldId="352"/>
            <ac:spMk id="8" creationId="{C171DF48-FE04-21E1-25DD-07BF2427E41C}"/>
          </ac:spMkLst>
        </pc:spChg>
        <pc:spChg chg="del mod">
          <ac:chgData name="Ioannis Mourthos" userId="75d1f527-3a3c-4d24-826a-a581f292a991" providerId="ADAL" clId="{8B9B4BD7-A0E9-4C5D-BDFE-06FD7A11D568}" dt="2023-11-14T12:34:52.872" v="2888" actId="478"/>
          <ac:spMkLst>
            <pc:docMk/>
            <pc:sldMk cId="3920768576" sldId="352"/>
            <ac:spMk id="9" creationId="{41342A04-69CF-744B-0B05-558876668EC6}"/>
          </ac:spMkLst>
        </pc:spChg>
        <pc:spChg chg="del">
          <ac:chgData name="Ioannis Mourthos" userId="75d1f527-3a3c-4d24-826a-a581f292a991" providerId="ADAL" clId="{8B9B4BD7-A0E9-4C5D-BDFE-06FD7A11D568}" dt="2023-11-14T08:04:20.501" v="279" actId="478"/>
          <ac:spMkLst>
            <pc:docMk/>
            <pc:sldMk cId="3920768576" sldId="352"/>
            <ac:spMk id="10" creationId="{E2A836D8-0D76-BA33-715A-E9F1A65DCCE6}"/>
          </ac:spMkLst>
        </pc:spChg>
        <pc:spChg chg="del">
          <ac:chgData name="Ioannis Mourthos" userId="75d1f527-3a3c-4d24-826a-a581f292a991" providerId="ADAL" clId="{8B9B4BD7-A0E9-4C5D-BDFE-06FD7A11D568}" dt="2023-11-14T08:29:24.855" v="1169" actId="478"/>
          <ac:spMkLst>
            <pc:docMk/>
            <pc:sldMk cId="3920768576" sldId="352"/>
            <ac:spMk id="11" creationId="{2FF712E7-9D5C-D916-6123-40C7324D93B8}"/>
          </ac:spMkLst>
        </pc:spChg>
        <pc:spChg chg="add del mod">
          <ac:chgData name="Ioannis Mourthos" userId="75d1f527-3a3c-4d24-826a-a581f292a991" providerId="ADAL" clId="{8B9B4BD7-A0E9-4C5D-BDFE-06FD7A11D568}" dt="2023-11-14T12:38:18.696" v="2906" actId="478"/>
          <ac:spMkLst>
            <pc:docMk/>
            <pc:sldMk cId="3920768576" sldId="352"/>
            <ac:spMk id="11" creationId="{CAEBCFFD-F1CB-D969-9E57-AF4E7DD12C6A}"/>
          </ac:spMkLst>
        </pc:spChg>
        <pc:spChg chg="mod">
          <ac:chgData name="Ioannis Mourthos" userId="75d1f527-3a3c-4d24-826a-a581f292a991" providerId="ADAL" clId="{8B9B4BD7-A0E9-4C5D-BDFE-06FD7A11D568}" dt="2023-11-14T12:36:55.900" v="2896" actId="1076"/>
          <ac:spMkLst>
            <pc:docMk/>
            <pc:sldMk cId="3920768576" sldId="352"/>
            <ac:spMk id="12" creationId="{C5CA1126-8E2F-A6C2-DD65-C8B1F3BB2C70}"/>
          </ac:spMkLst>
        </pc:spChg>
        <pc:spChg chg="del">
          <ac:chgData name="Ioannis Mourthos" userId="75d1f527-3a3c-4d24-826a-a581f292a991" providerId="ADAL" clId="{8B9B4BD7-A0E9-4C5D-BDFE-06FD7A11D568}" dt="2023-11-14T08:04:20.501" v="279" actId="478"/>
          <ac:spMkLst>
            <pc:docMk/>
            <pc:sldMk cId="3920768576" sldId="352"/>
            <ac:spMk id="13" creationId="{4361542A-F7EC-FCE0-9C5F-7DAE89F99B68}"/>
          </ac:spMkLst>
        </pc:spChg>
        <pc:spChg chg="add mod">
          <ac:chgData name="Ioannis Mourthos" userId="75d1f527-3a3c-4d24-826a-a581f292a991" providerId="ADAL" clId="{8B9B4BD7-A0E9-4C5D-BDFE-06FD7A11D568}" dt="2023-11-14T12:56:50.587" v="3256" actId="962"/>
          <ac:spMkLst>
            <pc:docMk/>
            <pc:sldMk cId="3920768576" sldId="352"/>
            <ac:spMk id="13" creationId="{CA568065-E637-5B1B-3771-35517E6864EE}"/>
          </ac:spMkLst>
        </pc:spChg>
        <pc:spChg chg="add mod">
          <ac:chgData name="Ioannis Mourthos" userId="75d1f527-3a3c-4d24-826a-a581f292a991" providerId="ADAL" clId="{8B9B4BD7-A0E9-4C5D-BDFE-06FD7A11D568}" dt="2023-11-14T12:41:00.533" v="2944" actId="14100"/>
          <ac:spMkLst>
            <pc:docMk/>
            <pc:sldMk cId="3920768576" sldId="352"/>
            <ac:spMk id="14" creationId="{919AEA70-29B9-65A5-265F-39ADB5C92671}"/>
          </ac:spMkLst>
        </pc:spChg>
        <pc:spChg chg="add mod">
          <ac:chgData name="Ioannis Mourthos" userId="75d1f527-3a3c-4d24-826a-a581f292a991" providerId="ADAL" clId="{8B9B4BD7-A0E9-4C5D-BDFE-06FD7A11D568}" dt="2023-11-14T12:44:55.775" v="2967" actId="1036"/>
          <ac:spMkLst>
            <pc:docMk/>
            <pc:sldMk cId="3920768576" sldId="352"/>
            <ac:spMk id="15" creationId="{8FCA8C92-D238-E1F6-1DD4-58A9985B8A64}"/>
          </ac:spMkLst>
        </pc:spChg>
        <pc:spChg chg="add mod">
          <ac:chgData name="Ioannis Mourthos" userId="75d1f527-3a3c-4d24-826a-a581f292a991" providerId="ADAL" clId="{8B9B4BD7-A0E9-4C5D-BDFE-06FD7A11D568}" dt="2023-11-14T12:45:04.797" v="2968" actId="962"/>
          <ac:spMkLst>
            <pc:docMk/>
            <pc:sldMk cId="3920768576" sldId="352"/>
            <ac:spMk id="16" creationId="{0C5D9289-7C46-BEDD-7943-2AF0B4264D11}"/>
          </ac:spMkLst>
        </pc:spChg>
        <pc:spChg chg="del">
          <ac:chgData name="Ioannis Mourthos" userId="75d1f527-3a3c-4d24-826a-a581f292a991" providerId="ADAL" clId="{8B9B4BD7-A0E9-4C5D-BDFE-06FD7A11D568}" dt="2023-11-14T08:14:20.067" v="998" actId="478"/>
          <ac:spMkLst>
            <pc:docMk/>
            <pc:sldMk cId="3920768576" sldId="352"/>
            <ac:spMk id="16" creationId="{50E99AB3-5F4E-002A-2751-E6375D313648}"/>
          </ac:spMkLst>
        </pc:spChg>
        <pc:spChg chg="del">
          <ac:chgData name="Ioannis Mourthos" userId="75d1f527-3a3c-4d24-826a-a581f292a991" providerId="ADAL" clId="{8B9B4BD7-A0E9-4C5D-BDFE-06FD7A11D568}" dt="2023-11-14T08:14:20.067" v="998" actId="478"/>
          <ac:spMkLst>
            <pc:docMk/>
            <pc:sldMk cId="3920768576" sldId="352"/>
            <ac:spMk id="17" creationId="{6B3FFF5E-467A-D511-5DEB-BD84A0361F9F}"/>
          </ac:spMkLst>
        </pc:spChg>
        <pc:spChg chg="add mod">
          <ac:chgData name="Ioannis Mourthos" userId="75d1f527-3a3c-4d24-826a-a581f292a991" providerId="ADAL" clId="{8B9B4BD7-A0E9-4C5D-BDFE-06FD7A11D568}" dt="2023-11-14T12:45:29.847" v="2971" actId="962"/>
          <ac:spMkLst>
            <pc:docMk/>
            <pc:sldMk cId="3920768576" sldId="352"/>
            <ac:spMk id="17" creationId="{72944D2B-AEF5-C51E-FB5E-A146E9309F34}"/>
          </ac:spMkLst>
        </pc:spChg>
        <pc:spChg chg="add mod">
          <ac:chgData name="Ioannis Mourthos" userId="75d1f527-3a3c-4d24-826a-a581f292a991" providerId="ADAL" clId="{8B9B4BD7-A0E9-4C5D-BDFE-06FD7A11D568}" dt="2023-11-14T12:51:47.494" v="3136" actId="962"/>
          <ac:spMkLst>
            <pc:docMk/>
            <pc:sldMk cId="3920768576" sldId="352"/>
            <ac:spMk id="18" creationId="{0A1B2F8D-7DDB-405B-B25B-0F506A3CA952}"/>
          </ac:spMkLst>
        </pc:spChg>
        <pc:spChg chg="del">
          <ac:chgData name="Ioannis Mourthos" userId="75d1f527-3a3c-4d24-826a-a581f292a991" providerId="ADAL" clId="{8B9B4BD7-A0E9-4C5D-BDFE-06FD7A11D568}" dt="2023-11-14T08:14:23.776" v="999" actId="478"/>
          <ac:spMkLst>
            <pc:docMk/>
            <pc:sldMk cId="3920768576" sldId="352"/>
            <ac:spMk id="18" creationId="{D09B0EB5-F02D-CA12-613A-7FE263FF4042}"/>
          </ac:spMkLst>
        </pc:spChg>
        <pc:spChg chg="add mod">
          <ac:chgData name="Ioannis Mourthos" userId="75d1f527-3a3c-4d24-826a-a581f292a991" providerId="ADAL" clId="{8B9B4BD7-A0E9-4C5D-BDFE-06FD7A11D568}" dt="2023-11-14T12:46:32.107" v="2998" actId="14861"/>
          <ac:spMkLst>
            <pc:docMk/>
            <pc:sldMk cId="3920768576" sldId="352"/>
            <ac:spMk id="19" creationId="{5ED1D386-BC3B-7C5A-8EDC-71E0E4689F2E}"/>
          </ac:spMkLst>
        </pc:spChg>
        <pc:spChg chg="del">
          <ac:chgData name="Ioannis Mourthos" userId="75d1f527-3a3c-4d24-826a-a581f292a991" providerId="ADAL" clId="{8B9B4BD7-A0E9-4C5D-BDFE-06FD7A11D568}" dt="2023-11-14T08:14:20.067" v="998" actId="478"/>
          <ac:spMkLst>
            <pc:docMk/>
            <pc:sldMk cId="3920768576" sldId="352"/>
            <ac:spMk id="19" creationId="{985077EA-1F98-BE1F-4B4F-6177C44323B1}"/>
          </ac:spMkLst>
        </pc:spChg>
        <pc:spChg chg="mod">
          <ac:chgData name="Ioannis Mourthos" userId="75d1f527-3a3c-4d24-826a-a581f292a991" providerId="ADAL" clId="{8B9B4BD7-A0E9-4C5D-BDFE-06FD7A11D568}" dt="2023-11-14T12:25:58.127" v="2552" actId="6549"/>
          <ac:spMkLst>
            <pc:docMk/>
            <pc:sldMk cId="3920768576" sldId="352"/>
            <ac:spMk id="20" creationId="{0BB4000E-F4F4-7ACE-6BC2-B5B01B1E4B77}"/>
          </ac:spMkLst>
        </pc:spChg>
        <pc:spChg chg="add mod">
          <ac:chgData name="Ioannis Mourthos" userId="75d1f527-3a3c-4d24-826a-a581f292a991" providerId="ADAL" clId="{8B9B4BD7-A0E9-4C5D-BDFE-06FD7A11D568}" dt="2023-11-14T12:49:54.380" v="3043" actId="207"/>
          <ac:spMkLst>
            <pc:docMk/>
            <pc:sldMk cId="3920768576" sldId="352"/>
            <ac:spMk id="21" creationId="{B66A8740-5A74-4CE3-58C9-56FC6BF28BF7}"/>
          </ac:spMkLst>
        </pc:spChg>
        <pc:spChg chg="add mod">
          <ac:chgData name="Ioannis Mourthos" userId="75d1f527-3a3c-4d24-826a-a581f292a991" providerId="ADAL" clId="{8B9B4BD7-A0E9-4C5D-BDFE-06FD7A11D568}" dt="2023-11-14T12:49:30.933" v="3041" actId="14100"/>
          <ac:spMkLst>
            <pc:docMk/>
            <pc:sldMk cId="3920768576" sldId="352"/>
            <ac:spMk id="22" creationId="{4BCD870F-434D-FEAA-CDC0-2E6B4E731E15}"/>
          </ac:spMkLst>
        </pc:spChg>
        <pc:spChg chg="add mod">
          <ac:chgData name="Ioannis Mourthos" userId="75d1f527-3a3c-4d24-826a-a581f292a991" providerId="ADAL" clId="{8B9B4BD7-A0E9-4C5D-BDFE-06FD7A11D568}" dt="2023-11-14T12:57:11.150" v="3260" actId="14100"/>
          <ac:spMkLst>
            <pc:docMk/>
            <pc:sldMk cId="3920768576" sldId="352"/>
            <ac:spMk id="23" creationId="{76AB9369-ECC3-1E7B-C4DB-8390A067D523}"/>
          </ac:spMkLst>
        </pc:spChg>
        <pc:picChg chg="del">
          <ac:chgData name="Ioannis Mourthos" userId="75d1f527-3a3c-4d24-826a-a581f292a991" providerId="ADAL" clId="{8B9B4BD7-A0E9-4C5D-BDFE-06FD7A11D568}" dt="2023-11-14T08:04:22.449" v="280" actId="478"/>
          <ac:picMkLst>
            <pc:docMk/>
            <pc:sldMk cId="3920768576" sldId="352"/>
            <ac:picMk id="3" creationId="{8C8D8AFE-785F-11BF-17F3-7244E5D1E422}"/>
          </ac:picMkLst>
        </pc:picChg>
        <pc:picChg chg="add mod ord">
          <ac:chgData name="Ioannis Mourthos" userId="75d1f527-3a3c-4d24-826a-a581f292a991" providerId="ADAL" clId="{8B9B4BD7-A0E9-4C5D-BDFE-06FD7A11D568}" dt="2023-11-14T12:35:46.410" v="2894" actId="1440"/>
          <ac:picMkLst>
            <pc:docMk/>
            <pc:sldMk cId="3920768576" sldId="352"/>
            <ac:picMk id="3" creationId="{B5580A6F-7955-8ADB-7818-9274874B2A1C}"/>
          </ac:picMkLst>
        </pc:picChg>
        <pc:picChg chg="mod">
          <ac:chgData name="Ioannis Mourthos" userId="75d1f527-3a3c-4d24-826a-a581f292a991" providerId="ADAL" clId="{8B9B4BD7-A0E9-4C5D-BDFE-06FD7A11D568}" dt="2023-11-14T12:33:59.908" v="2879" actId="1076"/>
          <ac:picMkLst>
            <pc:docMk/>
            <pc:sldMk cId="3920768576" sldId="352"/>
            <ac:picMk id="6" creationId="{8396E847-97FB-F497-385D-0C71D20CC604}"/>
          </ac:picMkLst>
        </pc:picChg>
        <pc:picChg chg="add mod">
          <ac:chgData name="Ioannis Mourthos" userId="75d1f527-3a3c-4d24-826a-a581f292a991" providerId="ADAL" clId="{8B9B4BD7-A0E9-4C5D-BDFE-06FD7A11D568}" dt="2023-11-14T12:57:39.643" v="3262"/>
          <ac:picMkLst>
            <pc:docMk/>
            <pc:sldMk cId="3920768576" sldId="352"/>
            <ac:picMk id="24" creationId="{B5FF9961-C0D9-E2BE-6461-F1E995581B56}"/>
          </ac:picMkLst>
        </pc:picChg>
        <pc:picChg chg="add mod">
          <ac:chgData name="Ioannis Mourthos" userId="75d1f527-3a3c-4d24-826a-a581f292a991" providerId="ADAL" clId="{8B9B4BD7-A0E9-4C5D-BDFE-06FD7A11D568}" dt="2023-11-14T12:38:34.197" v="2907" actId="962"/>
          <ac:picMkLst>
            <pc:docMk/>
            <pc:sldMk cId="3920768576" sldId="352"/>
            <ac:picMk id="1026" creationId="{3B5DBD77-A53E-2015-6F55-D5743FF387AD}"/>
          </ac:picMkLst>
        </pc:picChg>
      </pc:sldChg>
      <pc:sldChg chg="addSp delSp modSp add mod delAnim modAnim">
        <pc:chgData name="Ioannis Mourthos" userId="75d1f527-3a3c-4d24-826a-a581f292a991" providerId="ADAL" clId="{8B9B4BD7-A0E9-4C5D-BDFE-06FD7A11D568}" dt="2023-11-14T10:57:22.270" v="2234" actId="1035"/>
        <pc:sldMkLst>
          <pc:docMk/>
          <pc:sldMk cId="2516119330" sldId="353"/>
        </pc:sldMkLst>
        <pc:spChg chg="mod">
          <ac:chgData name="Ioannis Mourthos" userId="75d1f527-3a3c-4d24-826a-a581f292a991" providerId="ADAL" clId="{8B9B4BD7-A0E9-4C5D-BDFE-06FD7A11D568}" dt="2023-11-14T10:25:10.792" v="1705" actId="1076"/>
          <ac:spMkLst>
            <pc:docMk/>
            <pc:sldMk cId="2516119330" sldId="353"/>
            <ac:spMk id="4" creationId="{46D0B4B2-4205-9EB8-B042-2001726DCFF7}"/>
          </ac:spMkLst>
        </pc:spChg>
        <pc:spChg chg="mod">
          <ac:chgData name="Ioannis Mourthos" userId="75d1f527-3a3c-4d24-826a-a581f292a991" providerId="ADAL" clId="{8B9B4BD7-A0E9-4C5D-BDFE-06FD7A11D568}" dt="2023-11-14T10:30:16.015" v="1791" actId="962"/>
          <ac:spMkLst>
            <pc:docMk/>
            <pc:sldMk cId="2516119330" sldId="353"/>
            <ac:spMk id="5" creationId="{F38B35CC-0006-D136-BCC1-72392E4CB904}"/>
          </ac:spMkLst>
        </pc:spChg>
        <pc:spChg chg="mod">
          <ac:chgData name="Ioannis Mourthos" userId="75d1f527-3a3c-4d24-826a-a581f292a991" providerId="ADAL" clId="{8B9B4BD7-A0E9-4C5D-BDFE-06FD7A11D568}" dt="2023-11-14T10:31:00.551" v="1793" actId="962"/>
          <ac:spMkLst>
            <pc:docMk/>
            <pc:sldMk cId="2516119330" sldId="353"/>
            <ac:spMk id="9" creationId="{41342A04-69CF-744B-0B05-558876668EC6}"/>
          </ac:spMkLst>
        </pc:spChg>
        <pc:spChg chg="add mod">
          <ac:chgData name="Ioannis Mourthos" userId="75d1f527-3a3c-4d24-826a-a581f292a991" providerId="ADAL" clId="{8B9B4BD7-A0E9-4C5D-BDFE-06FD7A11D568}" dt="2023-11-14T10:31:30.678" v="1796" actId="208"/>
          <ac:spMkLst>
            <pc:docMk/>
            <pc:sldMk cId="2516119330" sldId="353"/>
            <ac:spMk id="10" creationId="{7470FE21-28F0-F65A-F239-9A1BCAD38A4B}"/>
          </ac:spMkLst>
        </pc:spChg>
        <pc:spChg chg="del">
          <ac:chgData name="Ioannis Mourthos" userId="75d1f527-3a3c-4d24-826a-a581f292a991" providerId="ADAL" clId="{8B9B4BD7-A0E9-4C5D-BDFE-06FD7A11D568}" dt="2023-11-14T08:29:21.818" v="1168" actId="478"/>
          <ac:spMkLst>
            <pc:docMk/>
            <pc:sldMk cId="2516119330" sldId="353"/>
            <ac:spMk id="11" creationId="{2FF712E7-9D5C-D916-6123-40C7324D93B8}"/>
          </ac:spMkLst>
        </pc:spChg>
        <pc:spChg chg="del">
          <ac:chgData name="Ioannis Mourthos" userId="75d1f527-3a3c-4d24-826a-a581f292a991" providerId="ADAL" clId="{8B9B4BD7-A0E9-4C5D-BDFE-06FD7A11D568}" dt="2023-11-14T08:06:55.232" v="340" actId="478"/>
          <ac:spMkLst>
            <pc:docMk/>
            <pc:sldMk cId="2516119330" sldId="353"/>
            <ac:spMk id="12" creationId="{C5CA1126-8E2F-A6C2-DD65-C8B1F3BB2C70}"/>
          </ac:spMkLst>
        </pc:spChg>
        <pc:spChg chg="add mod">
          <ac:chgData name="Ioannis Mourthos" userId="75d1f527-3a3c-4d24-826a-a581f292a991" providerId="ADAL" clId="{8B9B4BD7-A0E9-4C5D-BDFE-06FD7A11D568}" dt="2023-11-14T10:32:52.772" v="1800" actId="207"/>
          <ac:spMkLst>
            <pc:docMk/>
            <pc:sldMk cId="2516119330" sldId="353"/>
            <ac:spMk id="13" creationId="{CB45E153-1DE5-F748-3D38-C051F6F7197F}"/>
          </ac:spMkLst>
        </pc:spChg>
        <pc:spChg chg="add mod">
          <ac:chgData name="Ioannis Mourthos" userId="75d1f527-3a3c-4d24-826a-a581f292a991" providerId="ADAL" clId="{8B9B4BD7-A0E9-4C5D-BDFE-06FD7A11D568}" dt="2023-11-14T10:33:47.044" v="1805" actId="208"/>
          <ac:spMkLst>
            <pc:docMk/>
            <pc:sldMk cId="2516119330" sldId="353"/>
            <ac:spMk id="14" creationId="{3C68BFA5-CDD1-0CD3-4AAE-9141FEC59618}"/>
          </ac:spMkLst>
        </pc:spChg>
        <pc:spChg chg="add mod">
          <ac:chgData name="Ioannis Mourthos" userId="75d1f527-3a3c-4d24-826a-a581f292a991" providerId="ADAL" clId="{8B9B4BD7-A0E9-4C5D-BDFE-06FD7A11D568}" dt="2023-11-14T10:34:59.822" v="1809" actId="962"/>
          <ac:spMkLst>
            <pc:docMk/>
            <pc:sldMk cId="2516119330" sldId="353"/>
            <ac:spMk id="15" creationId="{D7B8D61C-5759-34F8-8BD5-9D9383D338B3}"/>
          </ac:spMkLst>
        </pc:spChg>
        <pc:spChg chg="del">
          <ac:chgData name="Ioannis Mourthos" userId="75d1f527-3a3c-4d24-826a-a581f292a991" providerId="ADAL" clId="{8B9B4BD7-A0E9-4C5D-BDFE-06FD7A11D568}" dt="2023-11-14T08:14:15.229" v="997" actId="478"/>
          <ac:spMkLst>
            <pc:docMk/>
            <pc:sldMk cId="2516119330" sldId="353"/>
            <ac:spMk id="16" creationId="{50E99AB3-5F4E-002A-2751-E6375D313648}"/>
          </ac:spMkLst>
        </pc:spChg>
        <pc:spChg chg="del">
          <ac:chgData name="Ioannis Mourthos" userId="75d1f527-3a3c-4d24-826a-a581f292a991" providerId="ADAL" clId="{8B9B4BD7-A0E9-4C5D-BDFE-06FD7A11D568}" dt="2023-11-14T08:14:15.229" v="997" actId="478"/>
          <ac:spMkLst>
            <pc:docMk/>
            <pc:sldMk cId="2516119330" sldId="353"/>
            <ac:spMk id="17" creationId="{6B3FFF5E-467A-D511-5DEB-BD84A0361F9F}"/>
          </ac:spMkLst>
        </pc:spChg>
        <pc:spChg chg="del">
          <ac:chgData name="Ioannis Mourthos" userId="75d1f527-3a3c-4d24-826a-a581f292a991" providerId="ADAL" clId="{8B9B4BD7-A0E9-4C5D-BDFE-06FD7A11D568}" dt="2023-11-14T08:14:27.047" v="1000" actId="478"/>
          <ac:spMkLst>
            <pc:docMk/>
            <pc:sldMk cId="2516119330" sldId="353"/>
            <ac:spMk id="18" creationId="{D09B0EB5-F02D-CA12-613A-7FE263FF4042}"/>
          </ac:spMkLst>
        </pc:spChg>
        <pc:spChg chg="del">
          <ac:chgData name="Ioannis Mourthos" userId="75d1f527-3a3c-4d24-826a-a581f292a991" providerId="ADAL" clId="{8B9B4BD7-A0E9-4C5D-BDFE-06FD7A11D568}" dt="2023-11-14T08:14:15.229" v="997" actId="478"/>
          <ac:spMkLst>
            <pc:docMk/>
            <pc:sldMk cId="2516119330" sldId="353"/>
            <ac:spMk id="19" creationId="{985077EA-1F98-BE1F-4B4F-6177C44323B1}"/>
          </ac:spMkLst>
        </pc:spChg>
        <pc:spChg chg="mod ord">
          <ac:chgData name="Ioannis Mourthos" userId="75d1f527-3a3c-4d24-826a-a581f292a991" providerId="ADAL" clId="{8B9B4BD7-A0E9-4C5D-BDFE-06FD7A11D568}" dt="2023-11-14T10:40:59.623" v="1970" actId="14100"/>
          <ac:spMkLst>
            <pc:docMk/>
            <pc:sldMk cId="2516119330" sldId="353"/>
            <ac:spMk id="20" creationId="{0BB4000E-F4F4-7ACE-6BC2-B5B01B1E4B77}"/>
          </ac:spMkLst>
        </pc:spChg>
        <pc:spChg chg="add mod">
          <ac:chgData name="Ioannis Mourthos" userId="75d1f527-3a3c-4d24-826a-a581f292a991" providerId="ADAL" clId="{8B9B4BD7-A0E9-4C5D-BDFE-06FD7A11D568}" dt="2023-11-14T10:35:36.070" v="1813" actId="962"/>
          <ac:spMkLst>
            <pc:docMk/>
            <pc:sldMk cId="2516119330" sldId="353"/>
            <ac:spMk id="21" creationId="{42220056-4699-44AD-CC14-BFB5F91A59FD}"/>
          </ac:spMkLst>
        </pc:spChg>
        <pc:spChg chg="add mod">
          <ac:chgData name="Ioannis Mourthos" userId="75d1f527-3a3c-4d24-826a-a581f292a991" providerId="ADAL" clId="{8B9B4BD7-A0E9-4C5D-BDFE-06FD7A11D568}" dt="2023-11-14T10:36:57.740" v="1817" actId="207"/>
          <ac:spMkLst>
            <pc:docMk/>
            <pc:sldMk cId="2516119330" sldId="353"/>
            <ac:spMk id="22" creationId="{5605E801-D329-B77F-E9ED-4FEB7D618D9C}"/>
          </ac:spMkLst>
        </pc:spChg>
        <pc:spChg chg="add mod">
          <ac:chgData name="Ioannis Mourthos" userId="75d1f527-3a3c-4d24-826a-a581f292a991" providerId="ADAL" clId="{8B9B4BD7-A0E9-4C5D-BDFE-06FD7A11D568}" dt="2023-11-14T10:37:38.526" v="1821" actId="962"/>
          <ac:spMkLst>
            <pc:docMk/>
            <pc:sldMk cId="2516119330" sldId="353"/>
            <ac:spMk id="23" creationId="{4B950766-E657-E3E8-8D56-BA47E1CB519C}"/>
          </ac:spMkLst>
        </pc:spChg>
        <pc:spChg chg="add mod">
          <ac:chgData name="Ioannis Mourthos" userId="75d1f527-3a3c-4d24-826a-a581f292a991" providerId="ADAL" clId="{8B9B4BD7-A0E9-4C5D-BDFE-06FD7A11D568}" dt="2023-11-14T10:38:19.713" v="1826" actId="208"/>
          <ac:spMkLst>
            <pc:docMk/>
            <pc:sldMk cId="2516119330" sldId="353"/>
            <ac:spMk id="24" creationId="{75DA50A7-C2D5-C5FB-A389-40294863C55F}"/>
          </ac:spMkLst>
        </pc:spChg>
        <pc:spChg chg="add mod">
          <ac:chgData name="Ioannis Mourthos" userId="75d1f527-3a3c-4d24-826a-a581f292a991" providerId="ADAL" clId="{8B9B4BD7-A0E9-4C5D-BDFE-06FD7A11D568}" dt="2023-11-14T10:57:22.270" v="2234" actId="1035"/>
          <ac:spMkLst>
            <pc:docMk/>
            <pc:sldMk cId="2516119330" sldId="353"/>
            <ac:spMk id="25" creationId="{DFA89ED3-1D2B-5774-ED14-CDA226C26184}"/>
          </ac:spMkLst>
        </pc:spChg>
        <pc:spChg chg="add mod">
          <ac:chgData name="Ioannis Mourthos" userId="75d1f527-3a3c-4d24-826a-a581f292a991" providerId="ADAL" clId="{8B9B4BD7-A0E9-4C5D-BDFE-06FD7A11D568}" dt="2023-11-14T10:42:02.047" v="2007" actId="14100"/>
          <ac:spMkLst>
            <pc:docMk/>
            <pc:sldMk cId="2516119330" sldId="353"/>
            <ac:spMk id="26" creationId="{5D0D83FB-7B20-42CF-8783-60317A07FB8E}"/>
          </ac:spMkLst>
        </pc:spChg>
        <pc:spChg chg="add mod">
          <ac:chgData name="Ioannis Mourthos" userId="75d1f527-3a3c-4d24-826a-a581f292a991" providerId="ADAL" clId="{8B9B4BD7-A0E9-4C5D-BDFE-06FD7A11D568}" dt="2023-11-14T10:56:16.707" v="2201" actId="14838"/>
          <ac:spMkLst>
            <pc:docMk/>
            <pc:sldMk cId="2516119330" sldId="353"/>
            <ac:spMk id="27" creationId="{6D962AA4-0DEB-A6F4-2281-29451824D036}"/>
          </ac:spMkLst>
        </pc:spChg>
        <pc:spChg chg="add mod">
          <ac:chgData name="Ioannis Mourthos" userId="75d1f527-3a3c-4d24-826a-a581f292a991" providerId="ADAL" clId="{8B9B4BD7-A0E9-4C5D-BDFE-06FD7A11D568}" dt="2023-11-14T10:56:05.081" v="2199" actId="1076"/>
          <ac:spMkLst>
            <pc:docMk/>
            <pc:sldMk cId="2516119330" sldId="353"/>
            <ac:spMk id="28" creationId="{DC963F90-CEBA-E572-CD2E-F522A75D07CC}"/>
          </ac:spMkLst>
        </pc:spChg>
        <pc:spChg chg="add mod">
          <ac:chgData name="Ioannis Mourthos" userId="75d1f527-3a3c-4d24-826a-a581f292a991" providerId="ADAL" clId="{8B9B4BD7-A0E9-4C5D-BDFE-06FD7A11D568}" dt="2023-11-14T10:49:24.518" v="2118" actId="1076"/>
          <ac:spMkLst>
            <pc:docMk/>
            <pc:sldMk cId="2516119330" sldId="353"/>
            <ac:spMk id="29" creationId="{07518CD9-FE22-D75E-C4BE-FF75E56519F4}"/>
          </ac:spMkLst>
        </pc:spChg>
        <pc:spChg chg="add mod">
          <ac:chgData name="Ioannis Mourthos" userId="75d1f527-3a3c-4d24-826a-a581f292a991" providerId="ADAL" clId="{8B9B4BD7-A0E9-4C5D-BDFE-06FD7A11D568}" dt="2023-11-14T10:51:18.702" v="2130" actId="20577"/>
          <ac:spMkLst>
            <pc:docMk/>
            <pc:sldMk cId="2516119330" sldId="353"/>
            <ac:spMk id="30" creationId="{DB55F2E5-CDC5-BC94-077D-B8EF7EE8D9F2}"/>
          </ac:spMkLst>
        </pc:spChg>
        <pc:spChg chg="add mod">
          <ac:chgData name="Ioannis Mourthos" userId="75d1f527-3a3c-4d24-826a-a581f292a991" providerId="ADAL" clId="{8B9B4BD7-A0E9-4C5D-BDFE-06FD7A11D568}" dt="2023-11-14T10:52:19.775" v="2166" actId="122"/>
          <ac:spMkLst>
            <pc:docMk/>
            <pc:sldMk cId="2516119330" sldId="353"/>
            <ac:spMk id="31" creationId="{ACD27AA7-3081-03B7-A4A0-0C1C90D33A13}"/>
          </ac:spMkLst>
        </pc:spChg>
        <pc:spChg chg="add mod">
          <ac:chgData name="Ioannis Mourthos" userId="75d1f527-3a3c-4d24-826a-a581f292a991" providerId="ADAL" clId="{8B9B4BD7-A0E9-4C5D-BDFE-06FD7A11D568}" dt="2023-11-14T10:53:49.206" v="2192" actId="14838"/>
          <ac:spMkLst>
            <pc:docMk/>
            <pc:sldMk cId="2516119330" sldId="353"/>
            <ac:spMk id="32" creationId="{428497F4-200B-5BF3-0011-936ED2FB1C7D}"/>
          </ac:spMkLst>
        </pc:spChg>
        <pc:picChg chg="add mod ord">
          <ac:chgData name="Ioannis Mourthos" userId="75d1f527-3a3c-4d24-826a-a581f292a991" providerId="ADAL" clId="{8B9B4BD7-A0E9-4C5D-BDFE-06FD7A11D568}" dt="2023-11-14T10:31:14.759" v="1794" actId="962"/>
          <ac:picMkLst>
            <pc:docMk/>
            <pc:sldMk cId="2516119330" sldId="353"/>
            <ac:picMk id="3" creationId="{3BA2D8B1-A1B6-B1C0-DBAF-C6303AFF32EF}"/>
          </ac:picMkLst>
        </pc:picChg>
        <pc:picChg chg="del mod">
          <ac:chgData name="Ioannis Mourthos" userId="75d1f527-3a3c-4d24-826a-a581f292a991" providerId="ADAL" clId="{8B9B4BD7-A0E9-4C5D-BDFE-06FD7A11D568}" dt="2023-11-14T10:27:18.834" v="1726" actId="478"/>
          <ac:picMkLst>
            <pc:docMk/>
            <pc:sldMk cId="2516119330" sldId="353"/>
            <ac:picMk id="6" creationId="{8396E847-97FB-F497-385D-0C71D20CC604}"/>
          </ac:picMkLst>
        </pc:picChg>
        <pc:picChg chg="add mod ord modCrop">
          <ac:chgData name="Ioannis Mourthos" userId="75d1f527-3a3c-4d24-826a-a581f292a991" providerId="ADAL" clId="{8B9B4BD7-A0E9-4C5D-BDFE-06FD7A11D568}" dt="2023-11-14T10:32:57.551" v="1801" actId="166"/>
          <ac:picMkLst>
            <pc:docMk/>
            <pc:sldMk cId="2516119330" sldId="353"/>
            <ac:picMk id="8" creationId="{4E34A407-6224-BD9C-6221-259B089A7FF7}"/>
          </ac:picMkLst>
        </pc:picChg>
      </pc:sldChg>
      <pc:sldChg chg="del">
        <pc:chgData name="Ioannis Mourthos" userId="75d1f527-3a3c-4d24-826a-a581f292a991" providerId="ADAL" clId="{8B9B4BD7-A0E9-4C5D-BDFE-06FD7A11D568}" dt="2023-11-14T08:01:44.139" v="14" actId="47"/>
        <pc:sldMkLst>
          <pc:docMk/>
          <pc:sldMk cId="1567740325" sldId="354"/>
        </pc:sldMkLst>
      </pc:sldChg>
      <pc:sldChg chg="addSp delSp modSp add mod delAnim modAnim">
        <pc:chgData name="Ioannis Mourthos" userId="75d1f527-3a3c-4d24-826a-a581f292a991" providerId="ADAL" clId="{8B9B4BD7-A0E9-4C5D-BDFE-06FD7A11D568}" dt="2023-11-14T12:15:55.400" v="2437" actId="962"/>
        <pc:sldMkLst>
          <pc:docMk/>
          <pc:sldMk cId="3480548459" sldId="354"/>
        </pc:sldMkLst>
        <pc:spChg chg="add mod">
          <ac:chgData name="Ioannis Mourthos" userId="75d1f527-3a3c-4d24-826a-a581f292a991" providerId="ADAL" clId="{8B9B4BD7-A0E9-4C5D-BDFE-06FD7A11D568}" dt="2023-11-14T08:30:07.221" v="1178" actId="14100"/>
          <ac:spMkLst>
            <pc:docMk/>
            <pc:sldMk cId="3480548459" sldId="354"/>
            <ac:spMk id="2" creationId="{5787611F-26B0-D6C5-7E18-5C9764A31396}"/>
          </ac:spMkLst>
        </pc:spChg>
        <pc:spChg chg="mod ord">
          <ac:chgData name="Ioannis Mourthos" userId="75d1f527-3a3c-4d24-826a-a581f292a991" providerId="ADAL" clId="{8B9B4BD7-A0E9-4C5D-BDFE-06FD7A11D568}" dt="2023-11-14T11:14:10.427" v="2333" actId="166"/>
          <ac:spMkLst>
            <pc:docMk/>
            <pc:sldMk cId="3480548459" sldId="354"/>
            <ac:spMk id="4" creationId="{46D0B4B2-4205-9EB8-B042-2001726DCFF7}"/>
          </ac:spMkLst>
        </pc:spChg>
        <pc:spChg chg="mod">
          <ac:chgData name="Ioannis Mourthos" userId="75d1f527-3a3c-4d24-826a-a581f292a991" providerId="ADAL" clId="{8B9B4BD7-A0E9-4C5D-BDFE-06FD7A11D568}" dt="2023-11-14T11:15:42.272" v="2351" actId="962"/>
          <ac:spMkLst>
            <pc:docMk/>
            <pc:sldMk cId="3480548459" sldId="354"/>
            <ac:spMk id="5" creationId="{F38B35CC-0006-D136-BCC1-72392E4CB904}"/>
          </ac:spMkLst>
        </pc:spChg>
        <pc:spChg chg="mod">
          <ac:chgData name="Ioannis Mourthos" userId="75d1f527-3a3c-4d24-826a-a581f292a991" providerId="ADAL" clId="{8B9B4BD7-A0E9-4C5D-BDFE-06FD7A11D568}" dt="2023-11-14T12:15:55.400" v="2437" actId="962"/>
          <ac:spMkLst>
            <pc:docMk/>
            <pc:sldMk cId="3480548459" sldId="354"/>
            <ac:spMk id="9" creationId="{41342A04-69CF-744B-0B05-558876668EC6}"/>
          </ac:spMkLst>
        </pc:spChg>
        <pc:spChg chg="del">
          <ac:chgData name="Ioannis Mourthos" userId="75d1f527-3a3c-4d24-826a-a581f292a991" providerId="ADAL" clId="{8B9B4BD7-A0E9-4C5D-BDFE-06FD7A11D568}" dt="2023-11-14T08:29:19.922" v="1167" actId="478"/>
          <ac:spMkLst>
            <pc:docMk/>
            <pc:sldMk cId="3480548459" sldId="354"/>
            <ac:spMk id="11" creationId="{2FF712E7-9D5C-D916-6123-40C7324D93B8}"/>
          </ac:spMkLst>
        </pc:spChg>
        <pc:spChg chg="add mod">
          <ac:chgData name="Ioannis Mourthos" userId="75d1f527-3a3c-4d24-826a-a581f292a991" providerId="ADAL" clId="{8B9B4BD7-A0E9-4C5D-BDFE-06FD7A11D568}" dt="2023-11-14T12:15:06.244" v="2434" actId="962"/>
          <ac:spMkLst>
            <pc:docMk/>
            <pc:sldMk cId="3480548459" sldId="354"/>
            <ac:spMk id="12" creationId="{FE40ECFC-427E-FF9C-B8E3-FA98BD501628}"/>
          </ac:spMkLst>
        </pc:spChg>
        <pc:spChg chg="del">
          <ac:chgData name="Ioannis Mourthos" userId="75d1f527-3a3c-4d24-826a-a581f292a991" providerId="ADAL" clId="{8B9B4BD7-A0E9-4C5D-BDFE-06FD7A11D568}" dt="2023-11-14T08:14:09.747" v="996" actId="478"/>
          <ac:spMkLst>
            <pc:docMk/>
            <pc:sldMk cId="3480548459" sldId="354"/>
            <ac:spMk id="16" creationId="{50E99AB3-5F4E-002A-2751-E6375D313648}"/>
          </ac:spMkLst>
        </pc:spChg>
        <pc:spChg chg="del">
          <ac:chgData name="Ioannis Mourthos" userId="75d1f527-3a3c-4d24-826a-a581f292a991" providerId="ADAL" clId="{8B9B4BD7-A0E9-4C5D-BDFE-06FD7A11D568}" dt="2023-11-14T08:14:09.747" v="996" actId="478"/>
          <ac:spMkLst>
            <pc:docMk/>
            <pc:sldMk cId="3480548459" sldId="354"/>
            <ac:spMk id="17" creationId="{6B3FFF5E-467A-D511-5DEB-BD84A0361F9F}"/>
          </ac:spMkLst>
        </pc:spChg>
        <pc:spChg chg="del">
          <ac:chgData name="Ioannis Mourthos" userId="75d1f527-3a3c-4d24-826a-a581f292a991" providerId="ADAL" clId="{8B9B4BD7-A0E9-4C5D-BDFE-06FD7A11D568}" dt="2023-11-14T08:14:29.928" v="1001" actId="478"/>
          <ac:spMkLst>
            <pc:docMk/>
            <pc:sldMk cId="3480548459" sldId="354"/>
            <ac:spMk id="18" creationId="{D09B0EB5-F02D-CA12-613A-7FE263FF4042}"/>
          </ac:spMkLst>
        </pc:spChg>
        <pc:spChg chg="del">
          <ac:chgData name="Ioannis Mourthos" userId="75d1f527-3a3c-4d24-826a-a581f292a991" providerId="ADAL" clId="{8B9B4BD7-A0E9-4C5D-BDFE-06FD7A11D568}" dt="2023-11-14T08:14:09.747" v="996" actId="478"/>
          <ac:spMkLst>
            <pc:docMk/>
            <pc:sldMk cId="3480548459" sldId="354"/>
            <ac:spMk id="19" creationId="{985077EA-1F98-BE1F-4B4F-6177C44323B1}"/>
          </ac:spMkLst>
        </pc:spChg>
        <pc:spChg chg="del mod">
          <ac:chgData name="Ioannis Mourthos" userId="75d1f527-3a3c-4d24-826a-a581f292a991" providerId="ADAL" clId="{8B9B4BD7-A0E9-4C5D-BDFE-06FD7A11D568}" dt="2023-11-14T12:15:20.805" v="2435" actId="478"/>
          <ac:spMkLst>
            <pc:docMk/>
            <pc:sldMk cId="3480548459" sldId="354"/>
            <ac:spMk id="20" creationId="{0BB4000E-F4F4-7ACE-6BC2-B5B01B1E4B77}"/>
          </ac:spMkLst>
        </pc:spChg>
        <pc:picChg chg="mod ord">
          <ac:chgData name="Ioannis Mourthos" userId="75d1f527-3a3c-4d24-826a-a581f292a991" providerId="ADAL" clId="{8B9B4BD7-A0E9-4C5D-BDFE-06FD7A11D568}" dt="2023-11-14T11:16:46.861" v="2357"/>
          <ac:picMkLst>
            <pc:docMk/>
            <pc:sldMk cId="3480548459" sldId="354"/>
            <ac:picMk id="6" creationId="{8396E847-97FB-F497-385D-0C71D20CC604}"/>
          </ac:picMkLst>
        </pc:picChg>
        <pc:picChg chg="add mod modCrop">
          <ac:chgData name="Ioannis Mourthos" userId="75d1f527-3a3c-4d24-826a-a581f292a991" providerId="ADAL" clId="{8B9B4BD7-A0E9-4C5D-BDFE-06FD7A11D568}" dt="2023-11-14T11:15:26.863" v="2349" actId="962"/>
          <ac:picMkLst>
            <pc:docMk/>
            <pc:sldMk cId="3480548459" sldId="354"/>
            <ac:picMk id="7" creationId="{AA7BDC64-1A98-6579-F4A1-123ACFA122C2}"/>
          </ac:picMkLst>
        </pc:picChg>
        <pc:picChg chg="add mod">
          <ac:chgData name="Ioannis Mourthos" userId="75d1f527-3a3c-4d24-826a-a581f292a991" providerId="ADAL" clId="{8B9B4BD7-A0E9-4C5D-BDFE-06FD7A11D568}" dt="2023-11-14T12:11:56.836" v="2395" actId="1076"/>
          <ac:picMkLst>
            <pc:docMk/>
            <pc:sldMk cId="3480548459" sldId="354"/>
            <ac:picMk id="8" creationId="{73CABE43-17D0-E7C8-4D44-42B4E46B8151}"/>
          </ac:picMkLst>
        </pc:picChg>
        <pc:picChg chg="add mod modCrop">
          <ac:chgData name="Ioannis Mourthos" userId="75d1f527-3a3c-4d24-826a-a581f292a991" providerId="ADAL" clId="{8B9B4BD7-A0E9-4C5D-BDFE-06FD7A11D568}" dt="2023-11-14T11:19:02.996" v="2379" actId="14100"/>
          <ac:picMkLst>
            <pc:docMk/>
            <pc:sldMk cId="3480548459" sldId="354"/>
            <ac:picMk id="10" creationId="{F7AA534A-DC31-44BF-030E-9514D675FAD1}"/>
          </ac:picMkLst>
        </pc:picChg>
        <pc:picChg chg="add mod">
          <ac:chgData name="Ioannis Mourthos" userId="75d1f527-3a3c-4d24-826a-a581f292a991" providerId="ADAL" clId="{8B9B4BD7-A0E9-4C5D-BDFE-06FD7A11D568}" dt="2023-11-14T12:11:44.031" v="2391" actId="962"/>
          <ac:picMkLst>
            <pc:docMk/>
            <pc:sldMk cId="3480548459" sldId="354"/>
            <ac:picMk id="11" creationId="{44491A10-FD75-F079-E04C-FAF7BACFBC9C}"/>
          </ac:picMkLst>
        </pc:picChg>
        <pc:picChg chg="add del mod modCrop">
          <ac:chgData name="Ioannis Mourthos" userId="75d1f527-3a3c-4d24-826a-a581f292a991" providerId="ADAL" clId="{8B9B4BD7-A0E9-4C5D-BDFE-06FD7A11D568}" dt="2023-11-14T11:12:05.002" v="2277" actId="478"/>
          <ac:picMkLst>
            <pc:docMk/>
            <pc:sldMk cId="3480548459" sldId="354"/>
            <ac:picMk id="13" creationId="{3929D92F-2C18-601A-4131-6FE51329077B}"/>
          </ac:picMkLst>
        </pc:picChg>
        <pc:picChg chg="add mod modCrop">
          <ac:chgData name="Ioannis Mourthos" userId="75d1f527-3a3c-4d24-826a-a581f292a991" providerId="ADAL" clId="{8B9B4BD7-A0E9-4C5D-BDFE-06FD7A11D568}" dt="2023-11-14T11:18:07.883" v="2374" actId="962"/>
          <ac:picMkLst>
            <pc:docMk/>
            <pc:sldMk cId="3480548459" sldId="354"/>
            <ac:picMk id="15" creationId="{47097EEA-C538-F7C4-E857-269D64DAA7FC}"/>
          </ac:picMkLst>
        </pc:picChg>
      </pc:sldChg>
      <pc:sldChg chg="del">
        <pc:chgData name="Ioannis Mourthos" userId="75d1f527-3a3c-4d24-826a-a581f292a991" providerId="ADAL" clId="{8B9B4BD7-A0E9-4C5D-BDFE-06FD7A11D568}" dt="2023-11-14T08:01:44.139" v="14" actId="47"/>
        <pc:sldMkLst>
          <pc:docMk/>
          <pc:sldMk cId="698047038" sldId="355"/>
        </pc:sldMkLst>
      </pc:sldChg>
      <pc:sldChg chg="addSp delSp modSp add mod delAnim modAnim">
        <pc:chgData name="Ioannis Mourthos" userId="75d1f527-3a3c-4d24-826a-a581f292a991" providerId="ADAL" clId="{8B9B4BD7-A0E9-4C5D-BDFE-06FD7A11D568}" dt="2023-11-15T13:01:56.364" v="3829"/>
        <pc:sldMkLst>
          <pc:docMk/>
          <pc:sldMk cId="3263805275" sldId="355"/>
        </pc:sldMkLst>
        <pc:spChg chg="add mod">
          <ac:chgData name="Ioannis Mourthos" userId="75d1f527-3a3c-4d24-826a-a581f292a991" providerId="ADAL" clId="{8B9B4BD7-A0E9-4C5D-BDFE-06FD7A11D568}" dt="2023-11-14T13:04:40.310" v="3267" actId="14100"/>
          <ac:spMkLst>
            <pc:docMk/>
            <pc:sldMk cId="3263805275" sldId="355"/>
            <ac:spMk id="2" creationId="{F91D079A-9C9E-F4A9-C720-A224F86B9644}"/>
          </ac:spMkLst>
        </pc:spChg>
        <pc:spChg chg="del mod">
          <ac:chgData name="Ioannis Mourthos" userId="75d1f527-3a3c-4d24-826a-a581f292a991" providerId="ADAL" clId="{8B9B4BD7-A0E9-4C5D-BDFE-06FD7A11D568}" dt="2023-11-14T08:29:56.242" v="1174" actId="21"/>
          <ac:spMkLst>
            <pc:docMk/>
            <pc:sldMk cId="3263805275" sldId="355"/>
            <ac:spMk id="4" creationId="{46D0B4B2-4205-9EB8-B042-2001726DCFF7}"/>
          </ac:spMkLst>
        </pc:spChg>
        <pc:spChg chg="mod ord">
          <ac:chgData name="Ioannis Mourthos" userId="75d1f527-3a3c-4d24-826a-a581f292a991" providerId="ADAL" clId="{8B9B4BD7-A0E9-4C5D-BDFE-06FD7A11D568}" dt="2023-11-15T10:54:15.929" v="3811" actId="166"/>
          <ac:spMkLst>
            <pc:docMk/>
            <pc:sldMk cId="3263805275" sldId="355"/>
            <ac:spMk id="5" creationId="{F38B35CC-0006-D136-BCC1-72392E4CB904}"/>
          </ac:spMkLst>
        </pc:spChg>
        <pc:spChg chg="add del mod">
          <ac:chgData name="Ioannis Mourthos" userId="75d1f527-3a3c-4d24-826a-a581f292a991" providerId="ADAL" clId="{8B9B4BD7-A0E9-4C5D-BDFE-06FD7A11D568}" dt="2023-11-14T08:34:14.555" v="1188" actId="478"/>
          <ac:spMkLst>
            <pc:docMk/>
            <pc:sldMk cId="3263805275" sldId="355"/>
            <ac:spMk id="7" creationId="{2BD5A406-238C-D141-062D-9386091E7CF4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8" creationId="{2A0C448B-5F4E-0AAA-26AE-C9081FB8283D}"/>
          </ac:spMkLst>
        </pc:spChg>
        <pc:spChg chg="mod">
          <ac:chgData name="Ioannis Mourthos" userId="75d1f527-3a3c-4d24-826a-a581f292a991" providerId="ADAL" clId="{8B9B4BD7-A0E9-4C5D-BDFE-06FD7A11D568}" dt="2023-11-14T09:11:46.322" v="1418" actId="962"/>
          <ac:spMkLst>
            <pc:docMk/>
            <pc:sldMk cId="3263805275" sldId="355"/>
            <ac:spMk id="9" creationId="{41342A04-69CF-744B-0B05-558876668EC6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10" creationId="{ADE7D6BE-07FF-5897-2F1F-31619F1690A3}"/>
          </ac:spMkLst>
        </pc:spChg>
        <pc:spChg chg="del ord">
          <ac:chgData name="Ioannis Mourthos" userId="75d1f527-3a3c-4d24-826a-a581f292a991" providerId="ADAL" clId="{8B9B4BD7-A0E9-4C5D-BDFE-06FD7A11D568}" dt="2023-11-14T08:29:17.026" v="1166" actId="478"/>
          <ac:spMkLst>
            <pc:docMk/>
            <pc:sldMk cId="3263805275" sldId="355"/>
            <ac:spMk id="11" creationId="{2FF712E7-9D5C-D916-6123-40C7324D93B8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12" creationId="{7540255A-BED1-6F44-5F8D-A6138A253859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13" creationId="{0B8D92F7-F75D-DF01-F1A0-4528179914EB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14" creationId="{53C0F2D0-D4B4-27D1-BADF-CCEB86D11399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15" creationId="{93C71BA6-6A34-1FAF-29D8-80C8FE95BCFA}"/>
          </ac:spMkLst>
        </pc:spChg>
        <pc:spChg chg="del">
          <ac:chgData name="Ioannis Mourthos" userId="75d1f527-3a3c-4d24-826a-a581f292a991" providerId="ADAL" clId="{8B9B4BD7-A0E9-4C5D-BDFE-06FD7A11D568}" dt="2023-11-14T08:13:58.333" v="993" actId="478"/>
          <ac:spMkLst>
            <pc:docMk/>
            <pc:sldMk cId="3263805275" sldId="355"/>
            <ac:spMk id="16" creationId="{50E99AB3-5F4E-002A-2751-E6375D313648}"/>
          </ac:spMkLst>
        </pc:spChg>
        <pc:spChg chg="del mod">
          <ac:chgData name="Ioannis Mourthos" userId="75d1f527-3a3c-4d24-826a-a581f292a991" providerId="ADAL" clId="{8B9B4BD7-A0E9-4C5D-BDFE-06FD7A11D568}" dt="2023-11-14T08:14:00.771" v="995" actId="478"/>
          <ac:spMkLst>
            <pc:docMk/>
            <pc:sldMk cId="3263805275" sldId="355"/>
            <ac:spMk id="17" creationId="{6B3FFF5E-467A-D511-5DEB-BD84A0361F9F}"/>
          </ac:spMkLst>
        </pc:spChg>
        <pc:spChg chg="del">
          <ac:chgData name="Ioannis Mourthos" userId="75d1f527-3a3c-4d24-826a-a581f292a991" providerId="ADAL" clId="{8B9B4BD7-A0E9-4C5D-BDFE-06FD7A11D568}" dt="2023-11-14T08:14:34.253" v="1002" actId="478"/>
          <ac:spMkLst>
            <pc:docMk/>
            <pc:sldMk cId="3263805275" sldId="355"/>
            <ac:spMk id="18" creationId="{D09B0EB5-F02D-CA12-613A-7FE263FF4042}"/>
          </ac:spMkLst>
        </pc:spChg>
        <pc:spChg chg="del">
          <ac:chgData name="Ioannis Mourthos" userId="75d1f527-3a3c-4d24-826a-a581f292a991" providerId="ADAL" clId="{8B9B4BD7-A0E9-4C5D-BDFE-06FD7A11D568}" dt="2023-11-14T08:13:57.217" v="992" actId="478"/>
          <ac:spMkLst>
            <pc:docMk/>
            <pc:sldMk cId="3263805275" sldId="355"/>
            <ac:spMk id="19" creationId="{985077EA-1F98-BE1F-4B4F-6177C44323B1}"/>
          </ac:spMkLst>
        </pc:spChg>
        <pc:spChg chg="del mod">
          <ac:chgData name="Ioannis Mourthos" userId="75d1f527-3a3c-4d24-826a-a581f292a991" providerId="ADAL" clId="{8B9B4BD7-A0E9-4C5D-BDFE-06FD7A11D568}" dt="2023-11-14T08:36:09.383" v="1198" actId="478"/>
          <ac:spMkLst>
            <pc:docMk/>
            <pc:sldMk cId="3263805275" sldId="355"/>
            <ac:spMk id="20" creationId="{0BB4000E-F4F4-7ACE-6BC2-B5B01B1E4B77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21" creationId="{6549DBB3-6469-3D4F-E035-295223E9E047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22" creationId="{9B515C1C-8599-84CE-BBE3-4002D26C9BA5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23" creationId="{2F0ADC66-B25E-4D38-2837-AAF2AAC4640F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24" creationId="{200CEC96-61BF-5B52-0E29-3A1F7BC2B70C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25" creationId="{3BA1D969-4C6D-8987-3D7C-CABB750220CD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26" creationId="{F54ED970-8345-08DE-29A7-31B3716E8344}"/>
          </ac:spMkLst>
        </pc:spChg>
        <pc:spChg chg="add mod">
          <ac:chgData name="Ioannis Mourthos" userId="75d1f527-3a3c-4d24-826a-a581f292a991" providerId="ADAL" clId="{8B9B4BD7-A0E9-4C5D-BDFE-06FD7A11D568}" dt="2023-11-14T09:06:21.025" v="1312" actId="208"/>
          <ac:spMkLst>
            <pc:docMk/>
            <pc:sldMk cId="3263805275" sldId="355"/>
            <ac:spMk id="27" creationId="{F1351F41-1025-F47C-55D3-E75B6939A1EA}"/>
          </ac:spMkLst>
        </pc:spChg>
        <pc:spChg chg="add mod">
          <ac:chgData name="Ioannis Mourthos" userId="75d1f527-3a3c-4d24-826a-a581f292a991" providerId="ADAL" clId="{8B9B4BD7-A0E9-4C5D-BDFE-06FD7A11D568}" dt="2023-11-14T09:19:15.478" v="1537" actId="20577"/>
          <ac:spMkLst>
            <pc:docMk/>
            <pc:sldMk cId="3263805275" sldId="355"/>
            <ac:spMk id="28" creationId="{599E485A-A973-FA92-0457-7F0278501569}"/>
          </ac:spMkLst>
        </pc:spChg>
        <pc:spChg chg="add del">
          <ac:chgData name="Ioannis Mourthos" userId="75d1f527-3a3c-4d24-826a-a581f292a991" providerId="ADAL" clId="{8B9B4BD7-A0E9-4C5D-BDFE-06FD7A11D568}" dt="2023-11-14T09:14:14.239" v="1428" actId="22"/>
          <ac:spMkLst>
            <pc:docMk/>
            <pc:sldMk cId="3263805275" sldId="355"/>
            <ac:spMk id="30" creationId="{41903B46-D37A-C14C-F36E-1E8C619F4EC2}"/>
          </ac:spMkLst>
        </pc:spChg>
        <pc:picChg chg="add mod">
          <ac:chgData name="Ioannis Mourthos" userId="75d1f527-3a3c-4d24-826a-a581f292a991" providerId="ADAL" clId="{8B9B4BD7-A0E9-4C5D-BDFE-06FD7A11D568}" dt="2023-11-15T13:01:05.568" v="3823" actId="1076"/>
          <ac:picMkLst>
            <pc:docMk/>
            <pc:sldMk cId="3263805275" sldId="355"/>
            <ac:picMk id="3" creationId="{5AC9E2BB-EFDA-06A8-0A16-91FF9EBD0DCD}"/>
          </ac:picMkLst>
        </pc:picChg>
        <pc:picChg chg="add del mod">
          <ac:chgData name="Ioannis Mourthos" userId="75d1f527-3a3c-4d24-826a-a581f292a991" providerId="ADAL" clId="{8B9B4BD7-A0E9-4C5D-BDFE-06FD7A11D568}" dt="2023-11-14T09:11:57.425" v="1419" actId="962"/>
          <ac:picMkLst>
            <pc:docMk/>
            <pc:sldMk cId="3263805275" sldId="355"/>
            <ac:picMk id="6" creationId="{8396E847-97FB-F497-385D-0C71D20CC604}"/>
          </ac:picMkLst>
        </pc:picChg>
        <pc:picChg chg="add mod">
          <ac:chgData name="Ioannis Mourthos" userId="75d1f527-3a3c-4d24-826a-a581f292a991" providerId="ADAL" clId="{8B9B4BD7-A0E9-4C5D-BDFE-06FD7A11D568}" dt="2023-11-14T09:16:29.851" v="1508" actId="962"/>
          <ac:picMkLst>
            <pc:docMk/>
            <pc:sldMk cId="3263805275" sldId="355"/>
            <ac:picMk id="31" creationId="{EB94CF21-C58F-6AA6-0DB3-32D53F622D6B}"/>
          </ac:picMkLst>
        </pc:picChg>
        <pc:picChg chg="add mod">
          <ac:chgData name="Ioannis Mourthos" userId="75d1f527-3a3c-4d24-826a-a581f292a991" providerId="ADAL" clId="{8B9B4BD7-A0E9-4C5D-BDFE-06FD7A11D568}" dt="2023-11-14T09:16:18.756" v="1507" actId="962"/>
          <ac:picMkLst>
            <pc:docMk/>
            <pc:sldMk cId="3263805275" sldId="355"/>
            <ac:picMk id="32" creationId="{2C40A04B-2A16-E680-8207-922F2109BCA4}"/>
          </ac:picMkLst>
        </pc:picChg>
        <pc:picChg chg="add del mod">
          <ac:chgData name="Ioannis Mourthos" userId="75d1f527-3a3c-4d24-826a-a581f292a991" providerId="ADAL" clId="{8B9B4BD7-A0E9-4C5D-BDFE-06FD7A11D568}" dt="2023-11-14T08:24:12.862" v="1154" actId="478"/>
          <ac:picMkLst>
            <pc:docMk/>
            <pc:sldMk cId="3263805275" sldId="355"/>
            <ac:picMk id="1026" creationId="{81B8CDAB-0AAE-B5CC-4643-60AA5479E469}"/>
          </ac:picMkLst>
        </pc:picChg>
        <pc:picChg chg="add mod">
          <ac:chgData name="Ioannis Mourthos" userId="75d1f527-3a3c-4d24-826a-a581f292a991" providerId="ADAL" clId="{8B9B4BD7-A0E9-4C5D-BDFE-06FD7A11D568}" dt="2023-11-15T06:42:17.428" v="3752" actId="962"/>
          <ac:picMkLst>
            <pc:docMk/>
            <pc:sldMk cId="3263805275" sldId="355"/>
            <ac:picMk id="1026" creationId="{A798D491-2224-F4E9-8245-1784552B2ECB}"/>
          </ac:picMkLst>
        </pc:picChg>
        <pc:picChg chg="add del mod">
          <ac:chgData name="Ioannis Mourthos" userId="75d1f527-3a3c-4d24-826a-a581f292a991" providerId="ADAL" clId="{8B9B4BD7-A0E9-4C5D-BDFE-06FD7A11D568}" dt="2023-11-14T08:26:43.651" v="1160" actId="21"/>
          <ac:picMkLst>
            <pc:docMk/>
            <pc:sldMk cId="3263805275" sldId="355"/>
            <ac:picMk id="1028" creationId="{56E424B6-E66A-1416-5619-2AF508486EA0}"/>
          </ac:picMkLst>
        </pc:picChg>
        <pc:picChg chg="add mod">
          <ac:chgData name="Ioannis Mourthos" userId="75d1f527-3a3c-4d24-826a-a581f292a991" providerId="ADAL" clId="{8B9B4BD7-A0E9-4C5D-BDFE-06FD7A11D568}" dt="2023-11-15T07:12:17.311" v="3809" actId="1038"/>
          <ac:picMkLst>
            <pc:docMk/>
            <pc:sldMk cId="3263805275" sldId="355"/>
            <ac:picMk id="1028" creationId="{5A7CB10E-BBC5-7580-B0FE-94691C870955}"/>
          </ac:picMkLst>
        </pc:picChg>
        <pc:picChg chg="add mod">
          <ac:chgData name="Ioannis Mourthos" userId="75d1f527-3a3c-4d24-826a-a581f292a991" providerId="ADAL" clId="{8B9B4BD7-A0E9-4C5D-BDFE-06FD7A11D568}" dt="2023-11-14T13:35:00.983" v="3582" actId="167"/>
          <ac:picMkLst>
            <pc:docMk/>
            <pc:sldMk cId="3263805275" sldId="355"/>
            <ac:picMk id="1030" creationId="{82B7BE18-224C-8E16-BFCF-AFA56B4DD97C}"/>
          </ac:picMkLst>
        </pc:picChg>
        <pc:picChg chg="add mod">
          <ac:chgData name="Ioannis Mourthos" userId="75d1f527-3a3c-4d24-826a-a581f292a991" providerId="ADAL" clId="{8B9B4BD7-A0E9-4C5D-BDFE-06FD7A11D568}" dt="2023-11-14T13:35:23.004" v="3584" actId="1076"/>
          <ac:picMkLst>
            <pc:docMk/>
            <pc:sldMk cId="3263805275" sldId="355"/>
            <ac:picMk id="2050" creationId="{839C1BEA-D11E-3112-D08C-F981CB580217}"/>
          </ac:picMkLst>
        </pc:picChg>
        <pc:picChg chg="add mod">
          <ac:chgData name="Ioannis Mourthos" userId="75d1f527-3a3c-4d24-826a-a581f292a991" providerId="ADAL" clId="{8B9B4BD7-A0E9-4C5D-BDFE-06FD7A11D568}" dt="2023-11-14T13:34:07.619" v="3576" actId="167"/>
          <ac:picMkLst>
            <pc:docMk/>
            <pc:sldMk cId="3263805275" sldId="355"/>
            <ac:picMk id="2052" creationId="{F8276B6D-985D-591B-67ED-EBA7DDD35939}"/>
          </ac:picMkLst>
        </pc:picChg>
        <pc:picChg chg="add mod">
          <ac:chgData name="Ioannis Mourthos" userId="75d1f527-3a3c-4d24-826a-a581f292a991" providerId="ADAL" clId="{8B9B4BD7-A0E9-4C5D-BDFE-06FD7A11D568}" dt="2023-11-14T13:35:59.097" v="3614" actId="1038"/>
          <ac:picMkLst>
            <pc:docMk/>
            <pc:sldMk cId="3263805275" sldId="355"/>
            <ac:picMk id="2054" creationId="{79438B7E-7D0D-9D86-EE5D-FFA60DD04A5F}"/>
          </ac:picMkLst>
        </pc:picChg>
        <pc:picChg chg="add mod">
          <ac:chgData name="Ioannis Mourthos" userId="75d1f527-3a3c-4d24-826a-a581f292a991" providerId="ADAL" clId="{8B9B4BD7-A0E9-4C5D-BDFE-06FD7A11D568}" dt="2023-11-14T13:36:33.822" v="3647" actId="1038"/>
          <ac:picMkLst>
            <pc:docMk/>
            <pc:sldMk cId="3263805275" sldId="355"/>
            <ac:picMk id="2056" creationId="{C8E44359-FCC1-6B57-4D6D-4D4DBD88C5A1}"/>
          </ac:picMkLst>
        </pc:picChg>
        <pc:picChg chg="add mod">
          <ac:chgData name="Ioannis Mourthos" userId="75d1f527-3a3c-4d24-826a-a581f292a991" providerId="ADAL" clId="{8B9B4BD7-A0E9-4C5D-BDFE-06FD7A11D568}" dt="2023-11-14T13:34:20.788" v="3579" actId="167"/>
          <ac:picMkLst>
            <pc:docMk/>
            <pc:sldMk cId="3263805275" sldId="355"/>
            <ac:picMk id="2058" creationId="{BB6D4A7E-44DB-F7DE-D536-17E7715F1999}"/>
          </ac:picMkLst>
        </pc:picChg>
        <pc:picChg chg="add del">
          <ac:chgData name="Ioannis Mourthos" userId="75d1f527-3a3c-4d24-826a-a581f292a991" providerId="ADAL" clId="{8B9B4BD7-A0E9-4C5D-BDFE-06FD7A11D568}" dt="2023-11-14T13:38:50.382" v="3649" actId="478"/>
          <ac:picMkLst>
            <pc:docMk/>
            <pc:sldMk cId="3263805275" sldId="355"/>
            <ac:picMk id="2060" creationId="{96FEC7E6-8966-0FD9-6164-D83383626F2B}"/>
          </ac:picMkLst>
        </pc:picChg>
        <pc:picChg chg="add del mod">
          <ac:chgData name="Ioannis Mourthos" userId="75d1f527-3a3c-4d24-826a-a581f292a991" providerId="ADAL" clId="{8B9B4BD7-A0E9-4C5D-BDFE-06FD7A11D568}" dt="2023-11-14T13:39:43.133" v="3656" actId="478"/>
          <ac:picMkLst>
            <pc:docMk/>
            <pc:sldMk cId="3263805275" sldId="355"/>
            <ac:picMk id="2062" creationId="{3EF7D757-E091-BC73-68D1-4EAB54782BC6}"/>
          </ac:picMkLst>
        </pc:picChg>
        <pc:picChg chg="add mod">
          <ac:chgData name="Ioannis Mourthos" userId="75d1f527-3a3c-4d24-826a-a581f292a991" providerId="ADAL" clId="{8B9B4BD7-A0E9-4C5D-BDFE-06FD7A11D568}" dt="2023-11-14T13:40:23.875" v="3662" actId="14100"/>
          <ac:picMkLst>
            <pc:docMk/>
            <pc:sldMk cId="3263805275" sldId="355"/>
            <ac:picMk id="2064" creationId="{EDD2A798-C250-6F80-092B-726B5E6DDDDB}"/>
          </ac:picMkLst>
        </pc:picChg>
        <pc:picChg chg="add mod">
          <ac:chgData name="Ioannis Mourthos" userId="75d1f527-3a3c-4d24-826a-a581f292a991" providerId="ADAL" clId="{8B9B4BD7-A0E9-4C5D-BDFE-06FD7A11D568}" dt="2023-11-14T13:41:56.280" v="3673" actId="962"/>
          <ac:picMkLst>
            <pc:docMk/>
            <pc:sldMk cId="3263805275" sldId="355"/>
            <ac:picMk id="2066" creationId="{B91AB596-FC71-06A5-6252-F11D99D8B1C2}"/>
          </ac:picMkLst>
        </pc:picChg>
        <pc:picChg chg="add mod">
          <ac:chgData name="Ioannis Mourthos" userId="75d1f527-3a3c-4d24-826a-a581f292a991" providerId="ADAL" clId="{8B9B4BD7-A0E9-4C5D-BDFE-06FD7A11D568}" dt="2023-11-14T13:46:58.435" v="3700" actId="1076"/>
          <ac:picMkLst>
            <pc:docMk/>
            <pc:sldMk cId="3263805275" sldId="355"/>
            <ac:picMk id="2068" creationId="{87076F50-26BC-9213-0882-98B1FF5F4AFE}"/>
          </ac:picMkLst>
        </pc:picChg>
        <pc:picChg chg="add mod">
          <ac:chgData name="Ioannis Mourthos" userId="75d1f527-3a3c-4d24-826a-a581f292a991" providerId="ADAL" clId="{8B9B4BD7-A0E9-4C5D-BDFE-06FD7A11D568}" dt="2023-11-14T13:54:10.356" v="3746" actId="1036"/>
          <ac:picMkLst>
            <pc:docMk/>
            <pc:sldMk cId="3263805275" sldId="355"/>
            <ac:picMk id="2070" creationId="{1D007F7E-BBC2-997D-8087-53EB19B18A5E}"/>
          </ac:picMkLst>
        </pc:picChg>
      </pc:sldChg>
      <pc:sldChg chg="del">
        <pc:chgData name="Ioannis Mourthos" userId="75d1f527-3a3c-4d24-826a-a581f292a991" providerId="ADAL" clId="{8B9B4BD7-A0E9-4C5D-BDFE-06FD7A11D568}" dt="2023-11-14T08:01:44.139" v="14" actId="47"/>
        <pc:sldMkLst>
          <pc:docMk/>
          <pc:sldMk cId="2102579784" sldId="356"/>
        </pc:sldMkLst>
      </pc:sldChg>
      <pc:sldChg chg="delSp add del mod delAnim modAnim">
        <pc:chgData name="Ioannis Mourthos" userId="75d1f527-3a3c-4d24-826a-a581f292a991" providerId="ADAL" clId="{8B9B4BD7-A0E9-4C5D-BDFE-06FD7A11D568}" dt="2023-11-14T13:14:41.478" v="3504" actId="47"/>
        <pc:sldMkLst>
          <pc:docMk/>
          <pc:sldMk cId="2898242511" sldId="356"/>
        </pc:sldMkLst>
        <pc:spChg chg="del">
          <ac:chgData name="Ioannis Mourthos" userId="75d1f527-3a3c-4d24-826a-a581f292a991" providerId="ADAL" clId="{8B9B4BD7-A0E9-4C5D-BDFE-06FD7A11D568}" dt="2023-11-14T13:13:01.272" v="3498" actId="478"/>
          <ac:spMkLst>
            <pc:docMk/>
            <pc:sldMk cId="2898242511" sldId="356"/>
            <ac:spMk id="2" creationId="{F91D079A-9C9E-F4A9-C720-A224F86B9644}"/>
          </ac:spMkLst>
        </pc:spChg>
        <pc:spChg chg="del">
          <ac:chgData name="Ioannis Mourthos" userId="75d1f527-3a3c-4d24-826a-a581f292a991" providerId="ADAL" clId="{8B9B4BD7-A0E9-4C5D-BDFE-06FD7A11D568}" dt="2023-11-14T13:13:04.704" v="3500" actId="478"/>
          <ac:spMkLst>
            <pc:docMk/>
            <pc:sldMk cId="2898242511" sldId="356"/>
            <ac:spMk id="5" creationId="{F38B35CC-0006-D136-BCC1-72392E4CB904}"/>
          </ac:spMkLst>
        </pc:spChg>
        <pc:spChg chg="del">
          <ac:chgData name="Ioannis Mourthos" userId="75d1f527-3a3c-4d24-826a-a581f292a991" providerId="ADAL" clId="{8B9B4BD7-A0E9-4C5D-BDFE-06FD7A11D568}" dt="2023-11-14T13:13:08.633" v="3503" actId="478"/>
          <ac:spMkLst>
            <pc:docMk/>
            <pc:sldMk cId="2898242511" sldId="356"/>
            <ac:spMk id="9" creationId="{41342A04-69CF-744B-0B05-558876668EC6}"/>
          </ac:spMkLst>
        </pc:spChg>
        <pc:picChg chg="del">
          <ac:chgData name="Ioannis Mourthos" userId="75d1f527-3a3c-4d24-826a-a581f292a991" providerId="ADAL" clId="{8B9B4BD7-A0E9-4C5D-BDFE-06FD7A11D568}" dt="2023-11-14T13:13:02.413" v="3499" actId="478"/>
          <ac:picMkLst>
            <pc:docMk/>
            <pc:sldMk cId="2898242511" sldId="356"/>
            <ac:picMk id="6" creationId="{8396E847-97FB-F497-385D-0C71D20CC604}"/>
          </ac:picMkLst>
        </pc:picChg>
        <pc:picChg chg="del">
          <ac:chgData name="Ioannis Mourthos" userId="75d1f527-3a3c-4d24-826a-a581f292a991" providerId="ADAL" clId="{8B9B4BD7-A0E9-4C5D-BDFE-06FD7A11D568}" dt="2023-11-14T13:13:05.333" v="3501" actId="478"/>
          <ac:picMkLst>
            <pc:docMk/>
            <pc:sldMk cId="2898242511" sldId="356"/>
            <ac:picMk id="31" creationId="{EB94CF21-C58F-6AA6-0DB3-32D53F622D6B}"/>
          </ac:picMkLst>
        </pc:picChg>
        <pc:picChg chg="del">
          <ac:chgData name="Ioannis Mourthos" userId="75d1f527-3a3c-4d24-826a-a581f292a991" providerId="ADAL" clId="{8B9B4BD7-A0E9-4C5D-BDFE-06FD7A11D568}" dt="2023-11-14T13:13:07.038" v="3502" actId="478"/>
          <ac:picMkLst>
            <pc:docMk/>
            <pc:sldMk cId="2898242511" sldId="356"/>
            <ac:picMk id="32" creationId="{2C40A04B-2A16-E680-8207-922F2109BCA4}"/>
          </ac:picMkLst>
        </pc:picChg>
        <pc:picChg chg="del">
          <ac:chgData name="Ioannis Mourthos" userId="75d1f527-3a3c-4d24-826a-a581f292a991" providerId="ADAL" clId="{8B9B4BD7-A0E9-4C5D-BDFE-06FD7A11D568}" dt="2023-11-14T13:12:59.289" v="3497" actId="478"/>
          <ac:picMkLst>
            <pc:docMk/>
            <pc:sldMk cId="2898242511" sldId="356"/>
            <ac:picMk id="2050" creationId="{839C1BEA-D11E-3112-D08C-F981CB580217}"/>
          </ac:picMkLst>
        </pc:picChg>
        <pc:picChg chg="del">
          <ac:chgData name="Ioannis Mourthos" userId="75d1f527-3a3c-4d24-826a-a581f292a991" providerId="ADAL" clId="{8B9B4BD7-A0E9-4C5D-BDFE-06FD7A11D568}" dt="2023-11-14T13:12:58.649" v="3496" actId="478"/>
          <ac:picMkLst>
            <pc:docMk/>
            <pc:sldMk cId="2898242511" sldId="356"/>
            <ac:picMk id="2052" creationId="{F8276B6D-985D-591B-67ED-EBA7DDD35939}"/>
          </ac:picMkLst>
        </pc:picChg>
      </pc:sldChg>
      <pc:sldChg chg="del">
        <pc:chgData name="Ioannis Mourthos" userId="75d1f527-3a3c-4d24-826a-a581f292a991" providerId="ADAL" clId="{8B9B4BD7-A0E9-4C5D-BDFE-06FD7A11D568}" dt="2023-11-14T08:01:44.139" v="14" actId="47"/>
        <pc:sldMkLst>
          <pc:docMk/>
          <pc:sldMk cId="2759945909" sldId="357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1C1A75-B31C-FA43-917E-2A6BB3EDE372}" type="datetimeFigureOut">
              <a:rPr lang="en-US" smtClean="0"/>
              <a:t>12/8/2023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6B71E1-FE06-FE4D-ACD5-B3D5ACD4F3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25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B71E1-FE06-FE4D-ACD5-B3D5ACD4F340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7587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l-G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26B71E1-FE06-FE4D-ACD5-B3D5ACD4F3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4939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5.emf"/><Relationship Id="rId4" Type="http://schemas.openxmlformats.org/officeDocument/2006/relationships/image" Target="../media/image10.emf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7.emf"/><Relationship Id="rId4" Type="http://schemas.openxmlformats.org/officeDocument/2006/relationships/image" Target="../media/image14.emf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8.emf"/><Relationship Id="rId4" Type="http://schemas.openxmlformats.org/officeDocument/2006/relationships/image" Target="../media/image14.emf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9.emf"/><Relationship Id="rId4" Type="http://schemas.openxmlformats.org/officeDocument/2006/relationships/image" Target="../media/image14.emf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emf"/><Relationship Id="rId4" Type="http://schemas.openxmlformats.org/officeDocument/2006/relationships/image" Target="../media/image14.emf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emf"/><Relationship Id="rId4" Type="http://schemas.openxmlformats.org/officeDocument/2006/relationships/image" Target="../media/image14.emf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2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3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24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4.emf"/><Relationship Id="rId4" Type="http://schemas.openxmlformats.org/officeDocument/2006/relationships/image" Target="../media/image15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4.emf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5.emf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5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7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image" Target="../media/image28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emf"/><Relationship Id="rId4" Type="http://schemas.openxmlformats.org/officeDocument/2006/relationships/image" Target="../media/image14.emf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9.emf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emf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pen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625505" y="756275"/>
            <a:ext cx="3892990" cy="30838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817322" y="4340426"/>
            <a:ext cx="5509356" cy="53316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31309" y="1414004"/>
            <a:ext cx="2281383" cy="19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32684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590107" y="1760754"/>
            <a:ext cx="2266724" cy="1997790"/>
          </a:xfrm>
          <a:prstGeom prst="rect">
            <a:avLst/>
          </a:prstGeom>
        </p:spPr>
      </p:pic>
      <p:sp>
        <p:nvSpPr>
          <p:cNvPr id="24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70352" y="419101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sp>
        <p:nvSpPr>
          <p:cNvPr id="25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3281024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7" name="Picture 26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2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405448" y="396183"/>
            <a:ext cx="3281308" cy="2169000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572393" y="1752225"/>
            <a:ext cx="4396754" cy="2215991"/>
          </a:xfrm>
          <a:prstGeom prst="rect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itle 1"/>
          <p:cNvSpPr>
            <a:spLocks noGrp="1"/>
          </p:cNvSpPr>
          <p:nvPr>
            <p:ph type="title"/>
          </p:nvPr>
        </p:nvSpPr>
        <p:spPr>
          <a:xfrm>
            <a:off x="827589" y="1981870"/>
            <a:ext cx="3970748" cy="1726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30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69146" y="837073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1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120672" y="396183"/>
            <a:ext cx="3281308" cy="216900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4263618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22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6011501" y="0"/>
            <a:ext cx="3132499" cy="3996845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4"/>
            <a:ext cx="9144000" cy="3576116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76264" y="2334632"/>
            <a:ext cx="5435237" cy="1650667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  <p:sp>
        <p:nvSpPr>
          <p:cNvPr id="1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Quot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0" y="4465694"/>
            <a:ext cx="514350" cy="4476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59049"/>
            <a:ext cx="2153920" cy="934720"/>
          </a:xfrm>
          <a:prstGeom prst="rect">
            <a:avLst/>
          </a:prstGeom>
        </p:spPr>
      </p:pic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Quote 0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 algn="ctr"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0" y="4464000"/>
            <a:ext cx="514350" cy="4476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59049"/>
            <a:ext cx="2153920" cy="934720"/>
          </a:xfrm>
          <a:prstGeom prst="rect">
            <a:avLst/>
          </a:prstGeom>
        </p:spPr>
      </p:pic>
      <p:sp>
        <p:nvSpPr>
          <p:cNvPr id="1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 algn="ctr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</p:spTree>
    <p:extLst>
      <p:ext uri="{BB962C8B-B14F-4D97-AF65-F5344CB8AC3E}">
        <p14:creationId xmlns:p14="http://schemas.microsoft.com/office/powerpoint/2010/main" val="12338055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with Quote + Ico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24000" y="4464000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lide with Quote 0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0"/>
            <a:ext cx="9144000" cy="5143500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76270" y="1411549"/>
            <a:ext cx="7488237" cy="2481181"/>
          </a:xfrm>
        </p:spPr>
        <p:txBody>
          <a:bodyPr/>
          <a:lstStyle>
            <a:lvl1pPr>
              <a:defRPr b="0" i="0">
                <a:solidFill>
                  <a:schemeClr val="bg1"/>
                </a:solidFill>
                <a:latin typeface="Source Serif Pro" charset="0"/>
                <a:ea typeface="Source Serif Pro" charset="0"/>
                <a:cs typeface="Source Serif Pro" charset="0"/>
              </a:defRPr>
            </a:lvl1pPr>
          </a:lstStyle>
          <a:p>
            <a:r>
              <a:rPr lang="en-US"/>
              <a:t>Click to edit Quote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59049"/>
            <a:ext cx="2153920" cy="934720"/>
          </a:xfrm>
          <a:prstGeom prst="rect">
            <a:avLst/>
          </a:prstGeom>
        </p:spPr>
      </p:pic>
      <p:sp>
        <p:nvSpPr>
          <p:cNvPr id="1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7492114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bg1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7492114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bg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24000" y="4464000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746297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2399" y="1910748"/>
            <a:ext cx="7492108" cy="401061"/>
          </a:xfrm>
          <a:solidFill>
            <a:schemeClr val="tx2"/>
          </a:solidFill>
        </p:spPr>
        <p:txBody>
          <a:bodyPr lIns="180000" tIns="144000" rIns="180000" bIns="144000">
            <a:noAutofit/>
          </a:bodyPr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589038" y="825281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7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70" y="2311809"/>
            <a:ext cx="7488237" cy="25834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9038" y="141195"/>
            <a:ext cx="1076960" cy="53848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474036" y="2216309"/>
            <a:ext cx="3590471" cy="2721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71" y="2216309"/>
            <a:ext cx="3590471" cy="272182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252000" y="609898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572392" y="709944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53247"/>
            <a:ext cx="1076960" cy="538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3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2392" y="1807830"/>
            <a:ext cx="7492108" cy="385751"/>
          </a:xfrm>
          <a:solidFill>
            <a:schemeClr val="tx2"/>
          </a:solidFill>
        </p:spPr>
        <p:txBody>
          <a:bodyPr lIns="180000" tIns="144000" rIns="180000" bIns="144000">
            <a:noAutofit/>
          </a:bodyPr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270748"/>
            <a:ext cx="7475462" cy="111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89039" y="1388816"/>
            <a:ext cx="7475462" cy="696699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2085515"/>
            <a:ext cx="4318000" cy="173736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2692" y="1999014"/>
            <a:ext cx="3281308" cy="2169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Rectangle 13"/>
          <p:cNvSpPr/>
          <p:nvPr userDrawn="1"/>
        </p:nvSpPr>
        <p:spPr>
          <a:xfrm>
            <a:off x="252000" y="746556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4109" y="1893105"/>
            <a:ext cx="5123455" cy="418963"/>
          </a:xfrm>
          <a:solidFill>
            <a:schemeClr val="tx2"/>
          </a:solidFill>
        </p:spPr>
        <p:txBody>
          <a:bodyPr lIns="180000" tIns="144000" rIns="180000" bIns="144000">
            <a:noAutofit/>
          </a:bodyPr>
          <a:lstStyle>
            <a:lvl1pPr marL="0" indent="0">
              <a:buNone/>
              <a:defRPr sz="20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72392" y="814054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70" y="2340270"/>
            <a:ext cx="5119135" cy="26293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179874"/>
            <a:ext cx="1076960" cy="538480"/>
          </a:xfrm>
          <a:prstGeom prst="rect">
            <a:avLst/>
          </a:prstGeom>
        </p:spPr>
      </p:pic>
      <p:sp>
        <p:nvSpPr>
          <p:cNvPr id="1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116694" y="1675968"/>
            <a:ext cx="3027305" cy="2269015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, Subtitle and Content 0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52000" y="820637"/>
            <a:ext cx="8640000" cy="1565512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72392" y="2057655"/>
            <a:ext cx="4887659" cy="604800"/>
          </a:xfrm>
          <a:solidFill>
            <a:schemeClr val="tx2"/>
          </a:solidFill>
        </p:spPr>
        <p:txBody>
          <a:bodyPr lIns="180000" tIns="144000" rIns="180000" bIns="144000">
            <a:normAutofit/>
          </a:bodyPr>
          <a:lstStyle>
            <a:lvl1pPr marL="0" indent="0">
              <a:buNone/>
              <a:defRPr sz="2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5498253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0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70" y="2721832"/>
            <a:ext cx="4892713" cy="224774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141195"/>
            <a:ext cx="1076960" cy="53848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5712050" y="978603"/>
            <a:ext cx="3431949" cy="4164898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52000" y="820637"/>
            <a:ext cx="8640000" cy="1408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6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70" y="2387361"/>
            <a:ext cx="7488237" cy="2582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4474036" y="1905424"/>
            <a:ext cx="3844774" cy="30641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9" name="Rectangle 18"/>
          <p:cNvSpPr/>
          <p:nvPr userDrawn="1"/>
        </p:nvSpPr>
        <p:spPr>
          <a:xfrm>
            <a:off x="252000" y="662670"/>
            <a:ext cx="8640000" cy="1242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6270" y="826376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69" y="1905427"/>
            <a:ext cx="3742969" cy="306414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70" y="124190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16"/>
          <p:cNvSpPr>
            <a:spLocks noGrp="1"/>
          </p:cNvSpPr>
          <p:nvPr>
            <p:ph type="body" sz="quarter" idx="20"/>
          </p:nvPr>
        </p:nvSpPr>
        <p:spPr>
          <a:xfrm>
            <a:off x="3156769" y="2026171"/>
            <a:ext cx="2340000" cy="2941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ext Placeholder 16"/>
          <p:cNvSpPr>
            <a:spLocks noGrp="1"/>
          </p:cNvSpPr>
          <p:nvPr>
            <p:ph type="body" sz="quarter" idx="21"/>
          </p:nvPr>
        </p:nvSpPr>
        <p:spPr>
          <a:xfrm>
            <a:off x="576263" y="2026171"/>
            <a:ext cx="2340000" cy="2941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1" name="Text Placeholder 16"/>
          <p:cNvSpPr>
            <a:spLocks noGrp="1"/>
          </p:cNvSpPr>
          <p:nvPr>
            <p:ph type="body" sz="quarter" idx="22"/>
          </p:nvPr>
        </p:nvSpPr>
        <p:spPr>
          <a:xfrm>
            <a:off x="5737275" y="2026171"/>
            <a:ext cx="2340000" cy="294182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2" name="Rectangle 11"/>
          <p:cNvSpPr/>
          <p:nvPr userDrawn="1"/>
        </p:nvSpPr>
        <p:spPr>
          <a:xfrm>
            <a:off x="202660" y="729719"/>
            <a:ext cx="8640000" cy="1250866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76263" y="815627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63" y="145653"/>
            <a:ext cx="1076960" cy="53848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4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862692" y="1999014"/>
            <a:ext cx="3281308" cy="2169000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252000" y="820637"/>
            <a:ext cx="8640000" cy="1408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8093407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9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69" y="2387361"/>
            <a:ext cx="5152191" cy="2582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116694" y="1675968"/>
            <a:ext cx="3027305" cy="2269015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05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Rectangle 10"/>
          <p:cNvSpPr/>
          <p:nvPr userDrawn="1"/>
        </p:nvSpPr>
        <p:spPr>
          <a:xfrm>
            <a:off x="252000" y="820637"/>
            <a:ext cx="8640000" cy="140875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9" name="Text Placeholder 16"/>
          <p:cNvSpPr>
            <a:spLocks noGrp="1"/>
          </p:cNvSpPr>
          <p:nvPr>
            <p:ph type="body" sz="quarter" idx="19"/>
          </p:nvPr>
        </p:nvSpPr>
        <p:spPr>
          <a:xfrm>
            <a:off x="576269" y="2387361"/>
            <a:ext cx="5152191" cy="258221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89038" y="978603"/>
            <a:ext cx="5498253" cy="1079051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22" name="Picture Placeholder 2"/>
          <p:cNvSpPr>
            <a:spLocks noGrp="1" noChangeAspect="1"/>
          </p:cNvSpPr>
          <p:nvPr>
            <p:ph type="pic" sz="quarter" idx="20"/>
          </p:nvPr>
        </p:nvSpPr>
        <p:spPr>
          <a:xfrm>
            <a:off x="5712050" y="978603"/>
            <a:ext cx="3431949" cy="4164898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val 17"/>
          <p:cNvSpPr/>
          <p:nvPr userDrawn="1"/>
        </p:nvSpPr>
        <p:spPr>
          <a:xfrm>
            <a:off x="6534014" y="1867208"/>
            <a:ext cx="1440000" cy="1440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22" name="Oval 21"/>
          <p:cNvSpPr/>
          <p:nvPr userDrawn="1"/>
        </p:nvSpPr>
        <p:spPr>
          <a:xfrm>
            <a:off x="3843414" y="1867208"/>
            <a:ext cx="1440000" cy="1440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3" name="Oval 12"/>
          <p:cNvSpPr/>
          <p:nvPr userDrawn="1"/>
        </p:nvSpPr>
        <p:spPr>
          <a:xfrm>
            <a:off x="1185162" y="1867208"/>
            <a:ext cx="1440000" cy="1440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8193" y="3677329"/>
            <a:ext cx="2376000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8193" y="3963634"/>
            <a:ext cx="2376000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906423" y="3677329"/>
            <a:ext cx="2376000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5906423" y="3963634"/>
            <a:ext cx="2376000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3236445" y="3677329"/>
            <a:ext cx="2376000" cy="299700"/>
          </a:xfrm>
        </p:spPr>
        <p:txBody>
          <a:bodyPr>
            <a:normAutofit/>
          </a:bodyPr>
          <a:lstStyle>
            <a:lvl1pPr marL="0" indent="0" algn="ctr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3236445" y="3963634"/>
            <a:ext cx="2376000" cy="300197"/>
          </a:xfrm>
        </p:spPr>
        <p:txBody>
          <a:bodyPr>
            <a:normAutofit/>
          </a:bodyPr>
          <a:lstStyle>
            <a:lvl1pPr marL="0" indent="0" algn="ctr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6" name="Rectangle 25"/>
          <p:cNvSpPr/>
          <p:nvPr userDrawn="1"/>
        </p:nvSpPr>
        <p:spPr>
          <a:xfrm>
            <a:off x="252000" y="820637"/>
            <a:ext cx="8640000" cy="1530677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7" name="Title 1"/>
          <p:cNvSpPr>
            <a:spLocks noGrp="1"/>
          </p:cNvSpPr>
          <p:nvPr>
            <p:ph type="title" hasCustomPrompt="1"/>
          </p:nvPr>
        </p:nvSpPr>
        <p:spPr>
          <a:xfrm>
            <a:off x="589038" y="978604"/>
            <a:ext cx="8093407" cy="673772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28" name="Picture 2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1058516" y="1867208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9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6386742" y="1867208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3722629" y="1867208"/>
            <a:ext cx="1440000" cy="1440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8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>
            <a:spLocks/>
          </p:cNvSpPr>
          <p:nvPr userDrawn="1"/>
        </p:nvSpPr>
        <p:spPr>
          <a:xfrm>
            <a:off x="715684" y="1600681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9038" y="1600681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2066330" y="17450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2066330" y="2031306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26" name="Oval 25"/>
          <p:cNvSpPr>
            <a:spLocks/>
          </p:cNvSpPr>
          <p:nvPr userDrawn="1"/>
        </p:nvSpPr>
        <p:spPr>
          <a:xfrm>
            <a:off x="4886052" y="1600681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759406" y="1600681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6236698" y="17450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6236698" y="2031306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30" name="Oval 29"/>
          <p:cNvSpPr>
            <a:spLocks/>
          </p:cNvSpPr>
          <p:nvPr userDrawn="1"/>
        </p:nvSpPr>
        <p:spPr>
          <a:xfrm>
            <a:off x="715684" y="2588180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3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589038" y="2588180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2066330" y="27325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2066330" y="3018805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34" name="Oval 33"/>
          <p:cNvSpPr>
            <a:spLocks/>
          </p:cNvSpPr>
          <p:nvPr userDrawn="1"/>
        </p:nvSpPr>
        <p:spPr>
          <a:xfrm>
            <a:off x="4886052" y="2588180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35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4759406" y="2588180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6236698" y="2732500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6236698" y="3018805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38" name="Oval 37"/>
          <p:cNvSpPr>
            <a:spLocks/>
          </p:cNvSpPr>
          <p:nvPr userDrawn="1"/>
        </p:nvSpPr>
        <p:spPr>
          <a:xfrm>
            <a:off x="715684" y="3579728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39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589038" y="3579728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2066330" y="3724047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2066330" y="4010353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42" name="Oval 41"/>
          <p:cNvSpPr>
            <a:spLocks/>
          </p:cNvSpPr>
          <p:nvPr userDrawn="1"/>
        </p:nvSpPr>
        <p:spPr>
          <a:xfrm>
            <a:off x="4886052" y="3579728"/>
            <a:ext cx="936000" cy="936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9"/>
          </p:nvPr>
        </p:nvSpPr>
        <p:spPr>
          <a:xfrm>
            <a:off x="4759406" y="3579728"/>
            <a:ext cx="936000" cy="936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6236698" y="3724047"/>
            <a:ext cx="2376000" cy="299700"/>
          </a:xfrm>
        </p:spPr>
        <p:txBody>
          <a:bodyPr>
            <a:normAutofit/>
          </a:bodyPr>
          <a:lstStyle>
            <a:lvl1pPr marL="0" indent="0" algn="l">
              <a:buNone/>
              <a:defRPr sz="18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Presenter Name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6236698" y="4010353"/>
            <a:ext cx="2376000" cy="300197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Occupation</a:t>
            </a:r>
          </a:p>
        </p:txBody>
      </p:sp>
      <p:sp>
        <p:nvSpPr>
          <p:cNvPr id="48" name="Title 1"/>
          <p:cNvSpPr>
            <a:spLocks noGrp="1"/>
          </p:cNvSpPr>
          <p:nvPr>
            <p:ph type="title" hasCustomPrompt="1"/>
          </p:nvPr>
        </p:nvSpPr>
        <p:spPr>
          <a:xfrm>
            <a:off x="589038" y="978604"/>
            <a:ext cx="8093407" cy="578224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3" name="Oval 12"/>
          <p:cNvSpPr>
            <a:spLocks/>
          </p:cNvSpPr>
          <p:nvPr userDrawn="1"/>
        </p:nvSpPr>
        <p:spPr>
          <a:xfrm>
            <a:off x="715684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589038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9" name="Oval 58"/>
          <p:cNvSpPr>
            <a:spLocks/>
          </p:cNvSpPr>
          <p:nvPr userDrawn="1"/>
        </p:nvSpPr>
        <p:spPr>
          <a:xfrm>
            <a:off x="1857520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1730874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1" name="Oval 60"/>
          <p:cNvSpPr>
            <a:spLocks/>
          </p:cNvSpPr>
          <p:nvPr userDrawn="1"/>
        </p:nvSpPr>
        <p:spPr>
          <a:xfrm>
            <a:off x="2999356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2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872710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3" name="Oval 62"/>
          <p:cNvSpPr>
            <a:spLocks/>
          </p:cNvSpPr>
          <p:nvPr userDrawn="1"/>
        </p:nvSpPr>
        <p:spPr>
          <a:xfrm>
            <a:off x="4141192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4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4014546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5" name="Oval 64"/>
          <p:cNvSpPr>
            <a:spLocks/>
          </p:cNvSpPr>
          <p:nvPr userDrawn="1"/>
        </p:nvSpPr>
        <p:spPr>
          <a:xfrm>
            <a:off x="5283028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6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5156382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67" name="Oval 66"/>
          <p:cNvSpPr>
            <a:spLocks/>
          </p:cNvSpPr>
          <p:nvPr userDrawn="1"/>
        </p:nvSpPr>
        <p:spPr>
          <a:xfrm>
            <a:off x="6424864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68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6298218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3" name="Oval 92"/>
          <p:cNvSpPr>
            <a:spLocks/>
          </p:cNvSpPr>
          <p:nvPr userDrawn="1"/>
        </p:nvSpPr>
        <p:spPr>
          <a:xfrm>
            <a:off x="7566698" y="163551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94" name="Picture Placeholder 2"/>
          <p:cNvSpPr>
            <a:spLocks noGrp="1"/>
          </p:cNvSpPr>
          <p:nvPr>
            <p:ph type="pic" sz="quarter" idx="32"/>
          </p:nvPr>
        </p:nvSpPr>
        <p:spPr>
          <a:xfrm>
            <a:off x="7440052" y="163551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7" name="Oval 96"/>
          <p:cNvSpPr>
            <a:spLocks/>
          </p:cNvSpPr>
          <p:nvPr userDrawn="1"/>
        </p:nvSpPr>
        <p:spPr>
          <a:xfrm>
            <a:off x="715684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98" name="Picture Placeholder 2"/>
          <p:cNvSpPr>
            <a:spLocks noGrp="1"/>
          </p:cNvSpPr>
          <p:nvPr>
            <p:ph type="pic" sz="quarter" idx="33"/>
          </p:nvPr>
        </p:nvSpPr>
        <p:spPr>
          <a:xfrm>
            <a:off x="589038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99" name="Oval 98"/>
          <p:cNvSpPr>
            <a:spLocks/>
          </p:cNvSpPr>
          <p:nvPr userDrawn="1"/>
        </p:nvSpPr>
        <p:spPr>
          <a:xfrm>
            <a:off x="1857520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0" name="Picture Placeholder 2"/>
          <p:cNvSpPr>
            <a:spLocks noGrp="1"/>
          </p:cNvSpPr>
          <p:nvPr>
            <p:ph type="pic" sz="quarter" idx="34"/>
          </p:nvPr>
        </p:nvSpPr>
        <p:spPr>
          <a:xfrm>
            <a:off x="1730874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1" name="Oval 100"/>
          <p:cNvSpPr>
            <a:spLocks/>
          </p:cNvSpPr>
          <p:nvPr userDrawn="1"/>
        </p:nvSpPr>
        <p:spPr>
          <a:xfrm>
            <a:off x="2999356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2" name="Picture Placeholder 2"/>
          <p:cNvSpPr>
            <a:spLocks noGrp="1"/>
          </p:cNvSpPr>
          <p:nvPr>
            <p:ph type="pic" sz="quarter" idx="35"/>
          </p:nvPr>
        </p:nvSpPr>
        <p:spPr>
          <a:xfrm>
            <a:off x="2872710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3" name="Oval 102"/>
          <p:cNvSpPr>
            <a:spLocks/>
          </p:cNvSpPr>
          <p:nvPr userDrawn="1"/>
        </p:nvSpPr>
        <p:spPr>
          <a:xfrm>
            <a:off x="4141192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4" name="Picture Placeholder 2"/>
          <p:cNvSpPr>
            <a:spLocks noGrp="1"/>
          </p:cNvSpPr>
          <p:nvPr>
            <p:ph type="pic" sz="quarter" idx="36"/>
          </p:nvPr>
        </p:nvSpPr>
        <p:spPr>
          <a:xfrm>
            <a:off x="4014546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5" name="Oval 104"/>
          <p:cNvSpPr>
            <a:spLocks/>
          </p:cNvSpPr>
          <p:nvPr userDrawn="1"/>
        </p:nvSpPr>
        <p:spPr>
          <a:xfrm>
            <a:off x="5283028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6" name="Picture Placeholder 2"/>
          <p:cNvSpPr>
            <a:spLocks noGrp="1"/>
          </p:cNvSpPr>
          <p:nvPr>
            <p:ph type="pic" sz="quarter" idx="37"/>
          </p:nvPr>
        </p:nvSpPr>
        <p:spPr>
          <a:xfrm>
            <a:off x="5156382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7" name="Oval 106"/>
          <p:cNvSpPr>
            <a:spLocks/>
          </p:cNvSpPr>
          <p:nvPr userDrawn="1"/>
        </p:nvSpPr>
        <p:spPr>
          <a:xfrm>
            <a:off x="6424864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08" name="Picture Placeholder 2"/>
          <p:cNvSpPr>
            <a:spLocks noGrp="1"/>
          </p:cNvSpPr>
          <p:nvPr>
            <p:ph type="pic" sz="quarter" idx="38"/>
          </p:nvPr>
        </p:nvSpPr>
        <p:spPr>
          <a:xfrm>
            <a:off x="6298218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09" name="Oval 108"/>
          <p:cNvSpPr>
            <a:spLocks/>
          </p:cNvSpPr>
          <p:nvPr userDrawn="1"/>
        </p:nvSpPr>
        <p:spPr>
          <a:xfrm>
            <a:off x="7566698" y="2704792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0" name="Picture Placeholder 2"/>
          <p:cNvSpPr>
            <a:spLocks noGrp="1"/>
          </p:cNvSpPr>
          <p:nvPr>
            <p:ph type="pic" sz="quarter" idx="39"/>
          </p:nvPr>
        </p:nvSpPr>
        <p:spPr>
          <a:xfrm>
            <a:off x="7440052" y="2704792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1" name="Oval 110"/>
          <p:cNvSpPr>
            <a:spLocks/>
          </p:cNvSpPr>
          <p:nvPr userDrawn="1"/>
        </p:nvSpPr>
        <p:spPr>
          <a:xfrm>
            <a:off x="715684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2" name="Picture Placeholder 2"/>
          <p:cNvSpPr>
            <a:spLocks noGrp="1"/>
          </p:cNvSpPr>
          <p:nvPr>
            <p:ph type="pic" sz="quarter" idx="40"/>
          </p:nvPr>
        </p:nvSpPr>
        <p:spPr>
          <a:xfrm>
            <a:off x="589038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3" name="Oval 112"/>
          <p:cNvSpPr>
            <a:spLocks/>
          </p:cNvSpPr>
          <p:nvPr userDrawn="1"/>
        </p:nvSpPr>
        <p:spPr>
          <a:xfrm>
            <a:off x="1857520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4" name="Picture Placeholder 2"/>
          <p:cNvSpPr>
            <a:spLocks noGrp="1"/>
          </p:cNvSpPr>
          <p:nvPr>
            <p:ph type="pic" sz="quarter" idx="41"/>
          </p:nvPr>
        </p:nvSpPr>
        <p:spPr>
          <a:xfrm>
            <a:off x="1730874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5" name="Oval 114"/>
          <p:cNvSpPr>
            <a:spLocks/>
          </p:cNvSpPr>
          <p:nvPr userDrawn="1"/>
        </p:nvSpPr>
        <p:spPr>
          <a:xfrm>
            <a:off x="2999356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6" name="Picture Placeholder 2"/>
          <p:cNvSpPr>
            <a:spLocks noGrp="1"/>
          </p:cNvSpPr>
          <p:nvPr>
            <p:ph type="pic" sz="quarter" idx="42"/>
          </p:nvPr>
        </p:nvSpPr>
        <p:spPr>
          <a:xfrm>
            <a:off x="2872710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7" name="Oval 116"/>
          <p:cNvSpPr>
            <a:spLocks/>
          </p:cNvSpPr>
          <p:nvPr userDrawn="1"/>
        </p:nvSpPr>
        <p:spPr>
          <a:xfrm>
            <a:off x="4141192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18" name="Picture Placeholder 2"/>
          <p:cNvSpPr>
            <a:spLocks noGrp="1"/>
          </p:cNvSpPr>
          <p:nvPr>
            <p:ph type="pic" sz="quarter" idx="43"/>
          </p:nvPr>
        </p:nvSpPr>
        <p:spPr>
          <a:xfrm>
            <a:off x="4014546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19" name="Oval 118"/>
          <p:cNvSpPr>
            <a:spLocks/>
          </p:cNvSpPr>
          <p:nvPr userDrawn="1"/>
        </p:nvSpPr>
        <p:spPr>
          <a:xfrm>
            <a:off x="5283028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20" name="Picture Placeholder 2"/>
          <p:cNvSpPr>
            <a:spLocks noGrp="1"/>
          </p:cNvSpPr>
          <p:nvPr>
            <p:ph type="pic" sz="quarter" idx="44"/>
          </p:nvPr>
        </p:nvSpPr>
        <p:spPr>
          <a:xfrm>
            <a:off x="5156382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21" name="Oval 120"/>
          <p:cNvSpPr>
            <a:spLocks/>
          </p:cNvSpPr>
          <p:nvPr userDrawn="1"/>
        </p:nvSpPr>
        <p:spPr>
          <a:xfrm>
            <a:off x="6424864" y="3774067"/>
            <a:ext cx="792000" cy="792000"/>
          </a:xfrm>
          <a:prstGeom prst="ellipse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>
              <a:solidFill>
                <a:srgbClr val="8B9DAA"/>
              </a:solidFill>
            </a:endParaRPr>
          </a:p>
        </p:txBody>
      </p:sp>
      <p:sp>
        <p:nvSpPr>
          <p:cNvPr id="122" name="Picture Placeholder 2"/>
          <p:cNvSpPr>
            <a:spLocks noGrp="1"/>
          </p:cNvSpPr>
          <p:nvPr>
            <p:ph type="pic" sz="quarter" idx="45"/>
          </p:nvPr>
        </p:nvSpPr>
        <p:spPr>
          <a:xfrm>
            <a:off x="6298218" y="3774067"/>
            <a:ext cx="792000" cy="792000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48" name="Title 1"/>
          <p:cNvSpPr>
            <a:spLocks noGrp="1"/>
          </p:cNvSpPr>
          <p:nvPr>
            <p:ph type="title" hasCustomPrompt="1"/>
          </p:nvPr>
        </p:nvSpPr>
        <p:spPr>
          <a:xfrm>
            <a:off x="589038" y="978604"/>
            <a:ext cx="8093407" cy="527399"/>
          </a:xfrm>
        </p:spPr>
        <p:txBody>
          <a:bodyPr/>
          <a:lstStyle/>
          <a:p>
            <a:r>
              <a:rPr lang="en-US"/>
              <a:t>Team</a:t>
            </a:r>
          </a:p>
        </p:txBody>
      </p:sp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352" y="1916182"/>
            <a:ext cx="2266724" cy="1997790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270746"/>
            <a:ext cx="7475462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2347275"/>
            <a:ext cx="1076960" cy="538480"/>
          </a:xfrm>
          <a:prstGeom prst="rect">
            <a:avLst/>
          </a:prstGeom>
        </p:spPr>
      </p:pic>
      <p:sp>
        <p:nvSpPr>
          <p:cNvPr id="23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2998513" y="1406008"/>
            <a:ext cx="3183190" cy="2387394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Agenda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114425" y="1639960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2" y="1639468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3582845" y="1639468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1114425" y="2030485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572392" y="2029993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21" hasCustomPrompt="1"/>
          </p:nvPr>
        </p:nvSpPr>
        <p:spPr>
          <a:xfrm>
            <a:off x="3582845" y="2029993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1114425" y="2421010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572392" y="2420518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3582845" y="2420518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1114425" y="2811535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572392" y="2811043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3582845" y="2811041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1114425" y="3202060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60" name="Text Placeholder 26"/>
          <p:cNvSpPr>
            <a:spLocks noGrp="1"/>
          </p:cNvSpPr>
          <p:nvPr>
            <p:ph type="body" sz="quarter" idx="29" hasCustomPrompt="1"/>
          </p:nvPr>
        </p:nvSpPr>
        <p:spPr>
          <a:xfrm>
            <a:off x="572392" y="3201568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61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3582845" y="3201568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sp>
        <p:nvSpPr>
          <p:cNvPr id="62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114425" y="3592585"/>
            <a:ext cx="2376000" cy="334983"/>
          </a:xfrm>
        </p:spPr>
        <p:txBody>
          <a:bodyPr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 From / To Time</a:t>
            </a:r>
          </a:p>
        </p:txBody>
      </p:sp>
      <p:sp>
        <p:nvSpPr>
          <p:cNvPr id="63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572392" y="3592093"/>
            <a:ext cx="456308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64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3582845" y="3592093"/>
            <a:ext cx="4984212" cy="335539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Event Title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4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50621" y="1681864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850621" y="21507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cxnSp>
        <p:nvCxnSpPr>
          <p:cNvPr id="29" name="Straight Connector 28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36854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3353554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070254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786953" y="2626922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4250196" y="1681864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4250196" y="21507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2569331" y="3388722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2562786" y="3886295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6002759" y="3375643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6002759" y="3873216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5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4" name="Straight Connector 43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5" name="Picture 4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869188" y="17950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869188" y="21424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49380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936905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511955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799479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3429888" y="17950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24" hasCustomPrompt="1"/>
          </p:nvPr>
        </p:nvSpPr>
        <p:spPr>
          <a:xfrm>
            <a:off x="3429887" y="21424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2149538" y="3355312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2149538" y="37026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4710238" y="3355312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28" hasCustomPrompt="1"/>
          </p:nvPr>
        </p:nvSpPr>
        <p:spPr>
          <a:xfrm>
            <a:off x="4710238" y="37026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23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224430" y="2650408"/>
            <a:ext cx="648000" cy="648000"/>
          </a:xfrm>
          <a:prstGeom prst="ellipse">
            <a:avLst/>
          </a:prstGeom>
          <a:solidFill>
            <a:schemeClr val="accent1"/>
          </a:solidFill>
        </p:spPr>
        <p:txBody>
          <a:bodyPr lIns="90000" tIns="108000" rIns="90000" bIns="108000"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30" hasCustomPrompt="1"/>
          </p:nvPr>
        </p:nvSpPr>
        <p:spPr>
          <a:xfrm>
            <a:off x="5990587" y="1795081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5990587" y="2142450"/>
            <a:ext cx="2232000" cy="403200"/>
          </a:xfrm>
        </p:spPr>
        <p:txBody>
          <a:bodyPr>
            <a:normAutofit/>
          </a:bodyPr>
          <a:lstStyle>
            <a:lvl1pPr marL="0" indent="0" algn="ctr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2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6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2" name="Straight Connector 41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390413" y="1704364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1384272" y="2047327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163685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266687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69689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6786953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72691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5756934" y="2700402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64800" rIns="36000" bIns="648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436928" y="1704364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3430787" y="2047327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5507423" y="1704364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5501282" y="2047327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2408291" y="3356966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2402151" y="3699929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4487465" y="3356966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4481324" y="3699929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6523094" y="3356966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6516953" y="3699929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meline Arrow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cxnSp>
        <p:nvCxnSpPr>
          <p:cNvPr id="40" name="Straight Connector 39"/>
          <p:cNvCxnSpPr/>
          <p:nvPr userDrawn="1"/>
        </p:nvCxnSpPr>
        <p:spPr>
          <a:xfrm>
            <a:off x="880358" y="2964809"/>
            <a:ext cx="7389237" cy="0"/>
          </a:xfrm>
          <a:prstGeom prst="line">
            <a:avLst/>
          </a:prstGeom>
          <a:ln>
            <a:solidFill>
              <a:srgbClr val="8B9DA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1" name="Picture 4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94220" y="2878208"/>
            <a:ext cx="269240" cy="17272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089587" y="2874027"/>
            <a:ext cx="269240" cy="17272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407831" y="174790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1401690" y="209087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1401723" y="2767895"/>
            <a:ext cx="1100000" cy="396000"/>
          </a:xfrm>
          <a:prstGeom prst="chevron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2431743" y="2767895"/>
            <a:ext cx="1100000" cy="396000"/>
          </a:xfrm>
          <a:prstGeom prst="chevron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3461763" y="2767973"/>
            <a:ext cx="1100000" cy="396000"/>
          </a:xfrm>
          <a:prstGeom prst="chevron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 noChangeAspect="1"/>
          </p:cNvSpPr>
          <p:nvPr>
            <p:ph type="body" sz="quarter" idx="22" hasCustomPrompt="1"/>
          </p:nvPr>
        </p:nvSpPr>
        <p:spPr>
          <a:xfrm>
            <a:off x="6551822" y="2767895"/>
            <a:ext cx="1100000" cy="396000"/>
          </a:xfrm>
          <a:prstGeom prst="chevron">
            <a:avLst/>
          </a:prstGeom>
          <a:solidFill>
            <a:schemeClr val="accent6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491783" y="2767895"/>
            <a:ext cx="1100000" cy="396000"/>
          </a:xfrm>
          <a:prstGeom prst="chevron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 noChangeAspect="1"/>
          </p:cNvSpPr>
          <p:nvPr>
            <p:ph type="body" sz="quarter" idx="30" hasCustomPrompt="1"/>
          </p:nvPr>
        </p:nvSpPr>
        <p:spPr>
          <a:xfrm>
            <a:off x="5521803" y="2767895"/>
            <a:ext cx="1100000" cy="396000"/>
          </a:xfrm>
          <a:prstGeom prst="chevron">
            <a:avLst/>
          </a:prstGeom>
          <a:solidFill>
            <a:schemeClr val="accent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3454346" y="174790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3448205" y="209087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5524841" y="174790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5518700" y="209087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2443125" y="329599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53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2436985" y="363896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4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4522299" y="329599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55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4516158" y="363896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6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6557928" y="3295999"/>
            <a:ext cx="1073860" cy="299700"/>
          </a:xfrm>
        </p:spPr>
        <p:txBody>
          <a:bodyPr>
            <a:normAutofit/>
          </a:bodyPr>
          <a:lstStyle>
            <a:lvl1pPr marL="0" indent="0" algn="ct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  <p:sp>
        <p:nvSpPr>
          <p:cNvPr id="57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6551787" y="3638962"/>
            <a:ext cx="1080000" cy="569741"/>
          </a:xfrm>
        </p:spPr>
        <p:txBody>
          <a:bodyPr lIns="36000" rIns="36000">
            <a:normAutofit/>
          </a:bodyPr>
          <a:lstStyle>
            <a:lvl1pPr marL="0" indent="0" algn="ct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Timeline</a:t>
            </a:r>
          </a:p>
        </p:txBody>
      </p:sp>
      <p:pic>
        <p:nvPicPr>
          <p:cNvPr id="34" name="Picture 3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" name="Oval 2"/>
          <p:cNvSpPr/>
          <p:nvPr userDrawn="1"/>
        </p:nvSpPr>
        <p:spPr>
          <a:xfrm>
            <a:off x="3720617" y="2059331"/>
            <a:ext cx="1702768" cy="1702770"/>
          </a:xfrm>
          <a:prstGeom prst="ellipse">
            <a:avLst/>
          </a:prstGeom>
          <a:noFill/>
          <a:ln w="190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 noChangeAspect="1"/>
          </p:cNvSpPr>
          <p:nvPr>
            <p:ph type="body" sz="quarter" idx="15" hasCustomPrompt="1"/>
          </p:nvPr>
        </p:nvSpPr>
        <p:spPr>
          <a:xfrm>
            <a:off x="6226478" y="1919251"/>
            <a:ext cx="1213463" cy="338661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 noChangeAspect="1"/>
          </p:cNvSpPr>
          <p:nvPr>
            <p:ph type="body" sz="quarter" idx="18" hasCustomPrompt="1"/>
          </p:nvPr>
        </p:nvSpPr>
        <p:spPr>
          <a:xfrm>
            <a:off x="6220338" y="2322990"/>
            <a:ext cx="1715182" cy="501528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84000" y="1848053"/>
            <a:ext cx="576000" cy="576000"/>
          </a:xfrm>
          <a:prstGeom prst="ellipse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108420" y="2597200"/>
            <a:ext cx="576000" cy="576000"/>
          </a:xfrm>
          <a:prstGeom prst="ellipse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284000" y="3421847"/>
            <a:ext cx="576000" cy="576000"/>
          </a:xfrm>
          <a:prstGeom prst="ellipse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3459582" y="2591821"/>
            <a:ext cx="576000" cy="576000"/>
          </a:xfrm>
          <a:prstGeom prst="ellipse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33" name="Text Placeholder 26"/>
          <p:cNvSpPr>
            <a:spLocks noGrp="1" noChangeAspect="1"/>
          </p:cNvSpPr>
          <p:nvPr>
            <p:ph type="body" sz="quarter" idx="31" hasCustomPrompt="1"/>
          </p:nvPr>
        </p:nvSpPr>
        <p:spPr>
          <a:xfrm>
            <a:off x="6226478" y="3016770"/>
            <a:ext cx="1213463" cy="338661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4" name="Text Placeholder 26"/>
          <p:cNvSpPr>
            <a:spLocks noGrp="1" noChangeAspect="1"/>
          </p:cNvSpPr>
          <p:nvPr>
            <p:ph type="body" sz="quarter" idx="32" hasCustomPrompt="1"/>
          </p:nvPr>
        </p:nvSpPr>
        <p:spPr>
          <a:xfrm>
            <a:off x="6220338" y="3420951"/>
            <a:ext cx="1715182" cy="501528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3" name="Text Placeholder 26"/>
          <p:cNvSpPr>
            <a:spLocks noGrp="1" noChangeAspect="1"/>
          </p:cNvSpPr>
          <p:nvPr>
            <p:ph type="body" sz="quarter" idx="35" hasCustomPrompt="1"/>
          </p:nvPr>
        </p:nvSpPr>
        <p:spPr>
          <a:xfrm>
            <a:off x="1700234" y="1919251"/>
            <a:ext cx="1213463" cy="338661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4" name="Text Placeholder 26"/>
          <p:cNvSpPr>
            <a:spLocks noGrp="1" noChangeAspect="1"/>
          </p:cNvSpPr>
          <p:nvPr>
            <p:ph type="body" sz="quarter" idx="36" hasCustomPrompt="1"/>
          </p:nvPr>
        </p:nvSpPr>
        <p:spPr>
          <a:xfrm>
            <a:off x="1204128" y="2322990"/>
            <a:ext cx="1715182" cy="501528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50" name="Text Placeholder 26"/>
          <p:cNvSpPr>
            <a:spLocks noGrp="1" noChangeAspect="1"/>
          </p:cNvSpPr>
          <p:nvPr>
            <p:ph type="body" sz="quarter" idx="37" hasCustomPrompt="1"/>
          </p:nvPr>
        </p:nvSpPr>
        <p:spPr>
          <a:xfrm>
            <a:off x="1700234" y="3016770"/>
            <a:ext cx="1213463" cy="338661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51" name="Text Placeholder 26"/>
          <p:cNvSpPr>
            <a:spLocks noGrp="1" noChangeAspect="1"/>
          </p:cNvSpPr>
          <p:nvPr>
            <p:ph type="body" sz="quarter" idx="38" hasCustomPrompt="1"/>
          </p:nvPr>
        </p:nvSpPr>
        <p:spPr>
          <a:xfrm>
            <a:off x="1204128" y="3420951"/>
            <a:ext cx="1715182" cy="501528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2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Cycle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Cycle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" name="Oval 2"/>
          <p:cNvSpPr/>
          <p:nvPr userDrawn="1"/>
        </p:nvSpPr>
        <p:spPr>
          <a:xfrm>
            <a:off x="3672000" y="1995496"/>
            <a:ext cx="1800000" cy="1800000"/>
          </a:xfrm>
          <a:prstGeom prst="ellipse">
            <a:avLst/>
          </a:prstGeom>
          <a:noFill/>
          <a:ln w="190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383231" y="1628863"/>
            <a:ext cx="1331538" cy="362684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6377091" y="1971827"/>
            <a:ext cx="1882080" cy="537113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84000" y="1848053"/>
            <a:ext cx="576000" cy="576000"/>
          </a:xfrm>
          <a:prstGeom prst="ellipse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111706" y="2202843"/>
            <a:ext cx="576000" cy="576000"/>
          </a:xfrm>
          <a:prstGeom prst="ellipse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111706" y="2997827"/>
            <a:ext cx="576000" cy="576000"/>
          </a:xfrm>
          <a:prstGeom prst="ellipse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3456294" y="2223016"/>
            <a:ext cx="576000" cy="576000"/>
          </a:xfrm>
          <a:prstGeom prst="ellipse">
            <a:avLst/>
          </a:prstGeom>
          <a:solidFill>
            <a:schemeClr val="accent6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284000" y="3440079"/>
            <a:ext cx="576000" cy="576000"/>
          </a:xfrm>
          <a:prstGeom prst="ellipse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3456294" y="2997827"/>
            <a:ext cx="576000" cy="576000"/>
          </a:xfrm>
          <a:prstGeom prst="ellipse">
            <a:avLst/>
          </a:prstGeom>
          <a:solidFill>
            <a:schemeClr val="accent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6383231" y="2561636"/>
            <a:ext cx="1331538" cy="362684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6377091" y="2904598"/>
            <a:ext cx="1882080" cy="537113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6383231" y="3480909"/>
            <a:ext cx="1331538" cy="362684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6377091" y="3823874"/>
            <a:ext cx="1882080" cy="537113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439350" y="1628863"/>
            <a:ext cx="1331538" cy="362684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888808" y="1971827"/>
            <a:ext cx="1882080" cy="537113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37" hasCustomPrompt="1"/>
          </p:nvPr>
        </p:nvSpPr>
        <p:spPr>
          <a:xfrm>
            <a:off x="1439350" y="2561636"/>
            <a:ext cx="1331538" cy="362684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38" hasCustomPrompt="1"/>
          </p:nvPr>
        </p:nvSpPr>
        <p:spPr>
          <a:xfrm>
            <a:off x="888808" y="2904598"/>
            <a:ext cx="1882080" cy="537113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58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439350" y="3480909"/>
            <a:ext cx="1331538" cy="362684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888808" y="3823874"/>
            <a:ext cx="1882080" cy="537113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ycle 03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3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Cycle</a:t>
            </a:r>
          </a:p>
        </p:txBody>
      </p:sp>
      <p:pic>
        <p:nvPicPr>
          <p:cNvPr id="43" name="Picture 4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" name="Oval 2"/>
          <p:cNvSpPr>
            <a:spLocks/>
          </p:cNvSpPr>
          <p:nvPr userDrawn="1"/>
        </p:nvSpPr>
        <p:spPr>
          <a:xfrm>
            <a:off x="3492000" y="1920784"/>
            <a:ext cx="2160000" cy="2160000"/>
          </a:xfrm>
          <a:prstGeom prst="ellipse">
            <a:avLst/>
          </a:prstGeom>
          <a:noFill/>
          <a:ln w="190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6383235" y="1859102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284000" y="1728295"/>
            <a:ext cx="540000" cy="540000"/>
          </a:xfrm>
          <a:prstGeom prst="ellipse">
            <a:avLst/>
          </a:prstGeom>
          <a:solidFill>
            <a:schemeClr val="accent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983794" y="1878805"/>
            <a:ext cx="540000" cy="540000"/>
          </a:xfrm>
          <a:prstGeom prst="ellipse">
            <a:avLst/>
          </a:prstGeom>
          <a:solidFill>
            <a:srgbClr val="45597C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6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401346" y="2380757"/>
            <a:ext cx="540000" cy="540000"/>
          </a:xfrm>
          <a:prstGeom prst="ellipse">
            <a:avLst/>
          </a:prstGeom>
          <a:solidFill>
            <a:schemeClr val="tx2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37" name="Text Placeholder 3"/>
          <p:cNvSpPr>
            <a:spLocks noGrp="1"/>
          </p:cNvSpPr>
          <p:nvPr>
            <p:ph type="body" sz="quarter" idx="22" hasCustomPrompt="1"/>
          </p:nvPr>
        </p:nvSpPr>
        <p:spPr>
          <a:xfrm>
            <a:off x="4302556" y="3755449"/>
            <a:ext cx="540000" cy="540000"/>
          </a:xfrm>
          <a:prstGeom prst="ellipse">
            <a:avLst/>
          </a:prstGeom>
          <a:solidFill>
            <a:srgbClr val="080469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06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5401346" y="3012509"/>
            <a:ext cx="540000" cy="540000"/>
          </a:xfrm>
          <a:prstGeom prst="ellipse">
            <a:avLst/>
          </a:prstGeom>
          <a:solidFill>
            <a:srgbClr val="1B244E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3"/>
          <p:cNvSpPr>
            <a:spLocks noGrp="1"/>
          </p:cNvSpPr>
          <p:nvPr>
            <p:ph type="body" sz="quarter" idx="30" hasCustomPrompt="1"/>
          </p:nvPr>
        </p:nvSpPr>
        <p:spPr>
          <a:xfrm>
            <a:off x="4983794" y="3537353"/>
            <a:ext cx="540000" cy="540000"/>
          </a:xfrm>
          <a:prstGeom prst="ellipse">
            <a:avLst/>
          </a:prstGeom>
          <a:solidFill>
            <a:schemeClr val="tx1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6383235" y="2233660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2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6383235" y="2615838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3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quarter" idx="41" hasCustomPrompt="1"/>
          </p:nvPr>
        </p:nvSpPr>
        <p:spPr>
          <a:xfrm>
            <a:off x="3203764" y="3022595"/>
            <a:ext cx="540000" cy="540000"/>
          </a:xfrm>
          <a:prstGeom prst="ellipse">
            <a:avLst/>
          </a:prstGeom>
          <a:solidFill>
            <a:srgbClr val="640C54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08</a:t>
            </a:r>
          </a:p>
        </p:txBody>
      </p:sp>
      <p:sp>
        <p:nvSpPr>
          <p:cNvPr id="28" name="Text Placeholder 3"/>
          <p:cNvSpPr>
            <a:spLocks noGrp="1"/>
          </p:cNvSpPr>
          <p:nvPr>
            <p:ph type="body" sz="quarter" idx="42" hasCustomPrompt="1"/>
          </p:nvPr>
        </p:nvSpPr>
        <p:spPr>
          <a:xfrm>
            <a:off x="3203764" y="2390846"/>
            <a:ext cx="540000" cy="540000"/>
          </a:xfrm>
          <a:prstGeom prst="ellipse">
            <a:avLst/>
          </a:prstGeom>
          <a:solidFill>
            <a:srgbClr val="B81208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09</a:t>
            </a:r>
          </a:p>
        </p:txBody>
      </p:sp>
      <p:sp>
        <p:nvSpPr>
          <p:cNvPr id="29" name="Text Placeholder 3"/>
          <p:cNvSpPr>
            <a:spLocks noGrp="1"/>
          </p:cNvSpPr>
          <p:nvPr>
            <p:ph type="body" sz="quarter" idx="43" hasCustomPrompt="1"/>
          </p:nvPr>
        </p:nvSpPr>
        <p:spPr>
          <a:xfrm>
            <a:off x="3600052" y="3557526"/>
            <a:ext cx="540000" cy="540000"/>
          </a:xfrm>
          <a:prstGeom prst="ellipse">
            <a:avLst/>
          </a:prstGeom>
          <a:solidFill>
            <a:schemeClr val="accent3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07</a:t>
            </a:r>
          </a:p>
        </p:txBody>
      </p:sp>
      <p:sp>
        <p:nvSpPr>
          <p:cNvPr id="30" name="Text Placeholder 3"/>
          <p:cNvSpPr>
            <a:spLocks noGrp="1"/>
          </p:cNvSpPr>
          <p:nvPr>
            <p:ph type="body" sz="quarter" idx="44" hasCustomPrompt="1"/>
          </p:nvPr>
        </p:nvSpPr>
        <p:spPr>
          <a:xfrm>
            <a:off x="3600052" y="1898977"/>
            <a:ext cx="540000" cy="540000"/>
          </a:xfrm>
          <a:prstGeom prst="ellipse">
            <a:avLst/>
          </a:prstGeom>
          <a:solidFill>
            <a:srgbClr val="ED1C24"/>
          </a:solidFill>
        </p:spPr>
        <p:txBody>
          <a:bodyPr lIns="36000" tIns="79200" rIns="36000" bIns="79200">
            <a:normAutofit/>
          </a:bodyPr>
          <a:lstStyle>
            <a:lvl1pPr algn="ctr"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10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45" hasCustomPrompt="1"/>
          </p:nvPr>
        </p:nvSpPr>
        <p:spPr>
          <a:xfrm>
            <a:off x="6383235" y="2999919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4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46" hasCustomPrompt="1"/>
          </p:nvPr>
        </p:nvSpPr>
        <p:spPr>
          <a:xfrm>
            <a:off x="6383235" y="3382097"/>
            <a:ext cx="1479106" cy="324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5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47" hasCustomPrompt="1"/>
          </p:nvPr>
        </p:nvSpPr>
        <p:spPr>
          <a:xfrm>
            <a:off x="1313205" y="1859102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10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1313205" y="2233660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9</a:t>
            </a:r>
          </a:p>
        </p:txBody>
      </p:sp>
      <p:sp>
        <p:nvSpPr>
          <p:cNvPr id="45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1313205" y="2615838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8</a:t>
            </a:r>
          </a:p>
        </p:txBody>
      </p:sp>
      <p:sp>
        <p:nvSpPr>
          <p:cNvPr id="46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1313205" y="2999919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7</a:t>
            </a:r>
          </a:p>
        </p:txBody>
      </p:sp>
      <p:sp>
        <p:nvSpPr>
          <p:cNvPr id="47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1313205" y="3382097"/>
            <a:ext cx="1479106" cy="324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Step 6</a:t>
            </a: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nel 4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Funnel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06696" y="1681707"/>
            <a:ext cx="2930607" cy="2812597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549608" y="1753483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105608" y="218168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2191779" y="3060941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747779" y="348914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300939" y="2396594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300939" y="2824796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5382228" y="3634312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5382228" y="4062513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356000" y="2008192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4356000" y="2610593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356000" y="3263616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356000" y="3916639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nnel 5 step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 2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8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Funnel</a:t>
            </a:r>
          </a:p>
        </p:txBody>
      </p:sp>
      <p:pic>
        <p:nvPicPr>
          <p:cNvPr id="29" name="Picture 2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3" name="Picture 2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121007" y="1583346"/>
            <a:ext cx="2901986" cy="310639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650345" y="16053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206345" y="196430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2044599" y="2652756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600599" y="3011743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238947" y="2111919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238947" y="2470903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5713119" y="3305074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5713118" y="3664059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 noChangeAspect="1"/>
          </p:cNvSpPr>
          <p:nvPr>
            <p:ph type="body" sz="quarter" idx="19" hasCustomPrompt="1"/>
          </p:nvPr>
        </p:nvSpPr>
        <p:spPr>
          <a:xfrm>
            <a:off x="4346481" y="1846192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 noChangeAspect="1"/>
          </p:cNvSpPr>
          <p:nvPr>
            <p:ph type="body" sz="quarter" idx="20" hasCustomPrompt="1"/>
          </p:nvPr>
        </p:nvSpPr>
        <p:spPr>
          <a:xfrm>
            <a:off x="4346481" y="242859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 noChangeAspect="1"/>
          </p:cNvSpPr>
          <p:nvPr>
            <p:ph type="body" sz="quarter" idx="21" hasCustomPrompt="1"/>
          </p:nvPr>
        </p:nvSpPr>
        <p:spPr>
          <a:xfrm>
            <a:off x="4346481" y="301174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 noChangeAspect="1"/>
          </p:cNvSpPr>
          <p:nvPr>
            <p:ph type="body" sz="quarter" idx="29" hasCustomPrompt="1"/>
          </p:nvPr>
        </p:nvSpPr>
        <p:spPr>
          <a:xfrm>
            <a:off x="4346481" y="357516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3" name="Text Placeholder 3"/>
          <p:cNvSpPr>
            <a:spLocks noGrp="1" noChangeAspect="1"/>
          </p:cNvSpPr>
          <p:nvPr>
            <p:ph type="body" sz="quarter" idx="52" hasCustomPrompt="1"/>
          </p:nvPr>
        </p:nvSpPr>
        <p:spPr>
          <a:xfrm>
            <a:off x="4346481" y="4160623"/>
            <a:ext cx="396000" cy="396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53" hasCustomPrompt="1"/>
          </p:nvPr>
        </p:nvSpPr>
        <p:spPr>
          <a:xfrm>
            <a:off x="2573460" y="365382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5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54" hasCustomPrompt="1"/>
          </p:nvPr>
        </p:nvSpPr>
        <p:spPr>
          <a:xfrm>
            <a:off x="2129460" y="4012813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3281024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590107" y="1760754"/>
            <a:ext cx="2266724" cy="1997790"/>
          </a:xfrm>
          <a:prstGeom prst="rect">
            <a:avLst/>
          </a:prstGeom>
        </p:spPr>
      </p:pic>
      <p:sp>
        <p:nvSpPr>
          <p:cNvPr id="24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70352" y="419101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Monochrome 4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4 segments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6" name="Picture 5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65272" y="1657786"/>
            <a:ext cx="3213456" cy="321345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654489" y="1753483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210489" y="21661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654489" y="3255470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5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210489" y="366817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372482" y="1717161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372482" y="212986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372482" y="2732427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372482" y="3145130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9996" y="225291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411376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354880" y="3814814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44965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25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3320657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53" hasCustomPrompt="1"/>
          </p:nvPr>
        </p:nvSpPr>
        <p:spPr>
          <a:xfrm>
            <a:off x="6372482" y="3753708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54" hasCustomPrompt="1"/>
          </p:nvPr>
        </p:nvSpPr>
        <p:spPr>
          <a:xfrm>
            <a:off x="6372482" y="4166411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Monochrome 3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3 segments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975493" y="1626802"/>
            <a:ext cx="3184490" cy="318449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488310" y="177970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044310" y="2122667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795576" y="3397132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351576" y="374009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442224" y="179674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442224" y="2139705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036376" y="3414170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036376" y="3757132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3377" y="202054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387760" y="285458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577340" y="3414170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6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38346" y="283998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Monochrome 2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2 segments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" name="Picture 1"/>
          <p:cNvPicPr>
            <a:picLocks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445031" y="1831305"/>
            <a:ext cx="4253938" cy="2824322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254585" y="1820826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810585" y="2163788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790631" y="183786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790631" y="2180826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1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790631" y="3354632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52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790631" y="369759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53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093451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54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361582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5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698455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Color 4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 userDrawn="1"/>
        </p:nvSpPr>
        <p:spPr>
          <a:xfrm>
            <a:off x="250880" y="846538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2" name="Picture 1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66400" y="1656000"/>
            <a:ext cx="3214800" cy="32148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9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4 segments</a:t>
            </a:r>
          </a:p>
        </p:txBody>
      </p:sp>
      <p:pic>
        <p:nvPicPr>
          <p:cNvPr id="30" name="Picture 29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36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654489" y="1753483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210489" y="21661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8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654489" y="3255470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5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210489" y="366817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0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372482" y="1717161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41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372482" y="212986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2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372482" y="2732427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43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372482" y="3145130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45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9996" y="225291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46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411376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7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4354880" y="3814814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57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44965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05</a:t>
            </a:r>
          </a:p>
        </p:txBody>
      </p:sp>
      <p:sp>
        <p:nvSpPr>
          <p:cNvPr id="58" name="Text Placeholder 3"/>
          <p:cNvSpPr>
            <a:spLocks noGrp="1"/>
          </p:cNvSpPr>
          <p:nvPr>
            <p:ph type="body" sz="quarter" idx="52" hasCustomPrompt="1"/>
          </p:nvPr>
        </p:nvSpPr>
        <p:spPr>
          <a:xfrm>
            <a:off x="3320657" y="305793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  <p:sp>
        <p:nvSpPr>
          <p:cNvPr id="59" name="Text Placeholder 26"/>
          <p:cNvSpPr>
            <a:spLocks noGrp="1"/>
          </p:cNvSpPr>
          <p:nvPr>
            <p:ph type="body" sz="quarter" idx="53" hasCustomPrompt="1"/>
          </p:nvPr>
        </p:nvSpPr>
        <p:spPr>
          <a:xfrm>
            <a:off x="6372482" y="3753708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60" name="Text Placeholder 26"/>
          <p:cNvSpPr>
            <a:spLocks noGrp="1"/>
          </p:cNvSpPr>
          <p:nvPr>
            <p:ph type="body" sz="quarter" idx="54" hasCustomPrompt="1"/>
          </p:nvPr>
        </p:nvSpPr>
        <p:spPr>
          <a:xfrm>
            <a:off x="6372482" y="4166411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Color 3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77200" y="1627200"/>
            <a:ext cx="3186000" cy="3186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3 segments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8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488310" y="177970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1044310" y="2122667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39" hasCustomPrompt="1"/>
          </p:nvPr>
        </p:nvSpPr>
        <p:spPr>
          <a:xfrm>
            <a:off x="1795576" y="3397132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4</a:t>
            </a:r>
          </a:p>
        </p:txBody>
      </p:sp>
      <p:sp>
        <p:nvSpPr>
          <p:cNvPr id="32" name="Text Placeholder 26"/>
          <p:cNvSpPr>
            <a:spLocks noGrp="1"/>
          </p:cNvSpPr>
          <p:nvPr>
            <p:ph type="body" sz="quarter" idx="40" hasCustomPrompt="1"/>
          </p:nvPr>
        </p:nvSpPr>
        <p:spPr>
          <a:xfrm>
            <a:off x="1351576" y="3740095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3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442224" y="179674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35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442224" y="2139705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6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036376" y="3414170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7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036376" y="3757132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8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4313377" y="202054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9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5387760" y="2854581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40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3577340" y="3414170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  <p:sp>
        <p:nvSpPr>
          <p:cNvPr id="41" name="Text Placeholder 3"/>
          <p:cNvSpPr>
            <a:spLocks noGrp="1"/>
          </p:cNvSpPr>
          <p:nvPr>
            <p:ph type="body" sz="quarter" idx="29" hasCustomPrompt="1"/>
          </p:nvPr>
        </p:nvSpPr>
        <p:spPr>
          <a:xfrm>
            <a:off x="4338346" y="2839987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04</a:t>
            </a: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nn Color 2 segment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pic>
        <p:nvPicPr>
          <p:cNvPr id="3" name="Picture 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444400" y="1832400"/>
            <a:ext cx="4255200" cy="282600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Venn with 2 segments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5" name="Text Placeholder 26"/>
          <p:cNvSpPr>
            <a:spLocks noGrp="1"/>
          </p:cNvSpPr>
          <p:nvPr>
            <p:ph type="body" sz="quarter" idx="35" hasCustomPrompt="1"/>
          </p:nvPr>
        </p:nvSpPr>
        <p:spPr>
          <a:xfrm>
            <a:off x="1254585" y="1820826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1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36" hasCustomPrompt="1"/>
          </p:nvPr>
        </p:nvSpPr>
        <p:spPr>
          <a:xfrm>
            <a:off x="810585" y="2163788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48" hasCustomPrompt="1"/>
          </p:nvPr>
        </p:nvSpPr>
        <p:spPr>
          <a:xfrm>
            <a:off x="6790631" y="1837863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2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49" hasCustomPrompt="1"/>
          </p:nvPr>
        </p:nvSpPr>
        <p:spPr>
          <a:xfrm>
            <a:off x="6790631" y="2180826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50" hasCustomPrompt="1"/>
          </p:nvPr>
        </p:nvSpPr>
        <p:spPr>
          <a:xfrm>
            <a:off x="6790631" y="3354632"/>
            <a:ext cx="1073860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Title 3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51" hasCustomPrompt="1"/>
          </p:nvPr>
        </p:nvSpPr>
        <p:spPr>
          <a:xfrm>
            <a:off x="6790631" y="3697594"/>
            <a:ext cx="1517860" cy="57600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32" name="Text Placeholder 3"/>
          <p:cNvSpPr>
            <a:spLocks noGrp="1"/>
          </p:cNvSpPr>
          <p:nvPr>
            <p:ph type="body" sz="quarter" idx="19" hasCustomPrompt="1"/>
          </p:nvPr>
        </p:nvSpPr>
        <p:spPr>
          <a:xfrm>
            <a:off x="3093451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01</a:t>
            </a:r>
          </a:p>
        </p:txBody>
      </p:sp>
      <p:sp>
        <p:nvSpPr>
          <p:cNvPr id="33" name="Text Placeholder 3"/>
          <p:cNvSpPr>
            <a:spLocks noGrp="1"/>
          </p:cNvSpPr>
          <p:nvPr>
            <p:ph type="body" sz="quarter" idx="20" hasCustomPrompt="1"/>
          </p:nvPr>
        </p:nvSpPr>
        <p:spPr>
          <a:xfrm>
            <a:off x="4361582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02</a:t>
            </a:r>
          </a:p>
        </p:txBody>
      </p:sp>
      <p:sp>
        <p:nvSpPr>
          <p:cNvPr id="35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5698455" y="3015858"/>
            <a:ext cx="432000" cy="432000"/>
          </a:xfrm>
          <a:prstGeom prst="ellipse">
            <a:avLst/>
          </a:prstGeom>
          <a:solidFill>
            <a:srgbClr val="C00000"/>
          </a:solidFill>
        </p:spPr>
        <p:txBody>
          <a:bodyPr lIns="36000" tIns="36000" rIns="36000" bIns="36000">
            <a:normAutofit/>
          </a:bodyPr>
          <a:lstStyle>
            <a:lvl1pPr algn="ctr">
              <a:defRPr sz="16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03</a:t>
            </a: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7"/>
            <a:ext cx="7475462" cy="579600"/>
          </a:xfrm>
        </p:spPr>
        <p:txBody>
          <a:bodyPr/>
          <a:lstStyle/>
          <a:p>
            <a:r>
              <a:rPr lang="en-US"/>
              <a:t>Chart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7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3692675" y="1839233"/>
            <a:ext cx="2956231" cy="3996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8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576263" y="1849135"/>
            <a:ext cx="2945603" cy="2945603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3692674" y="2326499"/>
            <a:ext cx="2956231" cy="2468240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89039" y="3657990"/>
            <a:ext cx="7475462" cy="360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6" name="Chart Placeholder 5"/>
          <p:cNvSpPr>
            <a:spLocks noGrp="1"/>
          </p:cNvSpPr>
          <p:nvPr>
            <p:ph type="chart" sz="quarter" idx="16"/>
          </p:nvPr>
        </p:nvSpPr>
        <p:spPr>
          <a:xfrm>
            <a:off x="1696244" y="1707667"/>
            <a:ext cx="1800000" cy="1800000"/>
          </a:xfrm>
        </p:spPr>
        <p:txBody>
          <a:bodyPr/>
          <a:lstStyle/>
          <a:p>
            <a:endParaRPr lang="en-US"/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89044" y="4119181"/>
            <a:ext cx="7475463" cy="742565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12" name="Chart Placeholder 5"/>
          <p:cNvSpPr>
            <a:spLocks noGrp="1" noChangeAspect="1"/>
          </p:cNvSpPr>
          <p:nvPr>
            <p:ph type="chart" sz="quarter" idx="19"/>
          </p:nvPr>
        </p:nvSpPr>
        <p:spPr>
          <a:xfrm>
            <a:off x="3672000" y="1707666"/>
            <a:ext cx="1800000" cy="1800000"/>
          </a:xfrm>
        </p:spPr>
        <p:txBody>
          <a:bodyPr/>
          <a:lstStyle/>
          <a:p>
            <a:endParaRPr lang="en-US"/>
          </a:p>
        </p:txBody>
      </p:sp>
      <p:sp>
        <p:nvSpPr>
          <p:cNvPr id="13" name="Chart Placeholder 5"/>
          <p:cNvSpPr>
            <a:spLocks noGrp="1" noChangeAspect="1"/>
          </p:cNvSpPr>
          <p:nvPr>
            <p:ph type="chart" sz="quarter" idx="20"/>
          </p:nvPr>
        </p:nvSpPr>
        <p:spPr>
          <a:xfrm>
            <a:off x="5662087" y="1707666"/>
            <a:ext cx="1800000" cy="1800000"/>
          </a:xfrm>
        </p:spPr>
        <p:txBody>
          <a:bodyPr/>
          <a:lstStyle/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7"/>
            <a:ext cx="7475462" cy="579600"/>
          </a:xfrm>
        </p:spPr>
        <p:txBody>
          <a:bodyPr/>
          <a:lstStyle/>
          <a:p>
            <a:r>
              <a:rPr lang="en-US"/>
              <a:t>Chart 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isplay 01">
    <p:bg>
      <p:bgPr>
        <a:solidFill>
          <a:schemeClr val="bg2">
            <a:alpha val="99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Data Title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589047" y="1830501"/>
            <a:ext cx="4182158" cy="294157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ource Code Pro Semibold" charset="0"/>
                <a:ea typeface="Source Code Pro Semibold" charset="0"/>
                <a:cs typeface="Source Code Pro Semibold" charset="0"/>
              </a:defRPr>
            </a:lvl1pPr>
          </a:lstStyle>
          <a:p>
            <a:r>
              <a:rPr lang="en-US" sz="20000" b="1" i="0">
                <a:latin typeface="Source Sans Pro Black" charset="0"/>
                <a:ea typeface="Source Sans Pro Black" charset="0"/>
                <a:cs typeface="Source Sans Pro Black" charset="0"/>
              </a:rPr>
              <a:t>10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sp>
        <p:nvSpPr>
          <p:cNvPr id="24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4478121" y="1839233"/>
            <a:ext cx="3922033" cy="3996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25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4478120" y="2326499"/>
            <a:ext cx="3922034" cy="1858639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ta Display 0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20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Data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4771204" y="1998880"/>
            <a:ext cx="3293303" cy="2177232"/>
          </a:xfrm>
        </p:spPr>
        <p:txBody>
          <a:bodyPr lIns="36000" rIns="36000">
            <a:normAutofit/>
          </a:bodyPr>
          <a:lstStyle>
            <a:lvl1pPr marL="0" indent="0" algn="l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short description</a:t>
            </a:r>
          </a:p>
        </p:txBody>
      </p:sp>
      <p:sp>
        <p:nvSpPr>
          <p:cNvPr id="12" name="Title 1"/>
          <p:cNvSpPr txBox="1">
            <a:spLocks/>
          </p:cNvSpPr>
          <p:nvPr userDrawn="1"/>
        </p:nvSpPr>
        <p:spPr>
          <a:xfrm>
            <a:off x="589040" y="1830497"/>
            <a:ext cx="1644496" cy="111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ource Code Pro Semibold" charset="0"/>
                <a:ea typeface="Source Code Pro Semibold" charset="0"/>
                <a:cs typeface="Source Code Pro Semibold" charset="0"/>
              </a:defRPr>
            </a:lvl1pPr>
          </a:lstStyle>
          <a:p>
            <a:r>
              <a:rPr lang="en-US" sz="8400" b="1" i="0">
                <a:latin typeface="Source Sans Pro Black" charset="0"/>
                <a:ea typeface="Source Sans Pro Black" charset="0"/>
                <a:cs typeface="Source Sans Pro Black" charset="0"/>
              </a:rPr>
              <a:t>10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2140425" y="1998880"/>
            <a:ext cx="2476546" cy="1008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  <p:sp>
        <p:nvSpPr>
          <p:cNvPr id="14" name="Title 1"/>
          <p:cNvSpPr txBox="1">
            <a:spLocks/>
          </p:cNvSpPr>
          <p:nvPr userDrawn="1"/>
        </p:nvSpPr>
        <p:spPr>
          <a:xfrm>
            <a:off x="589040" y="2999730"/>
            <a:ext cx="1644496" cy="1116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377" rtl="0" eaLnBrk="1" latinLnBrk="0" hangingPunct="1">
              <a:lnSpc>
                <a:spcPct val="89000"/>
              </a:lnSpc>
              <a:spcBef>
                <a:spcPct val="0"/>
              </a:spcBef>
              <a:buNone/>
              <a:defRPr sz="3600" b="0" i="0" kern="1200" baseline="0">
                <a:solidFill>
                  <a:schemeClr val="accent1"/>
                </a:solidFill>
                <a:latin typeface="Source Code Pro Semibold" charset="0"/>
                <a:ea typeface="Source Code Pro Semibold" charset="0"/>
                <a:cs typeface="Source Code Pro Semibold" charset="0"/>
              </a:defRPr>
            </a:lvl1pPr>
          </a:lstStyle>
          <a:p>
            <a:r>
              <a:rPr lang="en-US" sz="8400" b="1" i="0">
                <a:latin typeface="Source Sans Pro Black" charset="0"/>
                <a:ea typeface="Source Sans Pro Black" charset="0"/>
                <a:cs typeface="Source Sans Pro Black" charset="0"/>
              </a:rPr>
              <a:t>10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20" hasCustomPrompt="1"/>
          </p:nvPr>
        </p:nvSpPr>
        <p:spPr>
          <a:xfrm>
            <a:off x="2140425" y="3168112"/>
            <a:ext cx="2476546" cy="1008000"/>
          </a:xfrm>
        </p:spPr>
        <p:txBody>
          <a:bodyPr lIns="36000">
            <a:normAutofit/>
          </a:bodyPr>
          <a:lstStyle>
            <a:lvl1pPr marL="0" indent="0" algn="l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Subtitle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05448" y="396183"/>
            <a:ext cx="3281308" cy="2169000"/>
          </a:xfrm>
          <a:prstGeom prst="rect">
            <a:avLst/>
          </a:prstGeom>
        </p:spPr>
      </p:pic>
      <p:sp>
        <p:nvSpPr>
          <p:cNvPr id="19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>
          <a:xfrm>
            <a:off x="572393" y="1752225"/>
            <a:ext cx="4396754" cy="2215991"/>
          </a:xfrm>
          <a:prstGeom prst="rect">
            <a:avLst/>
          </a:prstGeom>
          <a:solidFill>
            <a:srgbClr val="36466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827589" y="1981870"/>
            <a:ext cx="3970748" cy="1726781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27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4969146" y="837073"/>
            <a:ext cx="4174854" cy="3131143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| Greec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33979" y="472016"/>
            <a:ext cx="4389120" cy="4378960"/>
          </a:xfrm>
          <a:prstGeom prst="rect">
            <a:avLst/>
          </a:prstGeom>
        </p:spPr>
      </p:pic>
      <p:grpSp>
        <p:nvGrpSpPr>
          <p:cNvPr id="6" name="Group 5"/>
          <p:cNvGrpSpPr/>
          <p:nvPr userDrawn="1"/>
        </p:nvGrpSpPr>
        <p:grpSpPr>
          <a:xfrm>
            <a:off x="5391346" y="2438692"/>
            <a:ext cx="442800" cy="442800"/>
            <a:chOff x="4860337" y="3488864"/>
            <a:chExt cx="439948" cy="50529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0449" y="3488864"/>
              <a:ext cx="419724" cy="50529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4860337" y="3500776"/>
              <a:ext cx="4399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01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7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Map/Greece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9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234642" y="16611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1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790642" y="206991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234642" y="269915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2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790642" y="3107950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1234642" y="373718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3</a:t>
            </a:r>
          </a:p>
        </p:txBody>
      </p:sp>
      <p:sp>
        <p:nvSpPr>
          <p:cNvPr id="24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0642" y="41459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| EU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265295" y="51074"/>
            <a:ext cx="4878705" cy="483743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234292" y="2659555"/>
            <a:ext cx="439200" cy="439200"/>
            <a:chOff x="4860337" y="3488864"/>
            <a:chExt cx="439948" cy="50529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0449" y="3488864"/>
              <a:ext cx="419724" cy="50529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4860337" y="3500776"/>
              <a:ext cx="4399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01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23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Map/EU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25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234642" y="16611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1</a:t>
            </a:r>
          </a:p>
        </p:txBody>
      </p:sp>
      <p:sp>
        <p:nvSpPr>
          <p:cNvPr id="26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790642" y="206991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7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234642" y="269915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2</a:t>
            </a:r>
          </a:p>
        </p:txBody>
      </p:sp>
      <p:sp>
        <p:nvSpPr>
          <p:cNvPr id="28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790642" y="3107950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9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1234642" y="373718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3</a:t>
            </a:r>
          </a:p>
        </p:txBody>
      </p:sp>
      <p:sp>
        <p:nvSpPr>
          <p:cNvPr id="30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0642" y="41459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ps | World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983214" y="1841117"/>
            <a:ext cx="5575212" cy="2752586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6" name="Group 5"/>
          <p:cNvGrpSpPr/>
          <p:nvPr userDrawn="1"/>
        </p:nvGrpSpPr>
        <p:grpSpPr>
          <a:xfrm>
            <a:off x="5704465" y="2531410"/>
            <a:ext cx="439200" cy="439200"/>
            <a:chOff x="4860337" y="3488864"/>
            <a:chExt cx="439948" cy="505298"/>
          </a:xfrm>
        </p:grpSpPr>
        <p:pic>
          <p:nvPicPr>
            <p:cNvPr id="4" name="Picture 3"/>
            <p:cNvPicPr>
              <a:picLocks noChangeAspect="1"/>
            </p:cNvPicPr>
            <p:nvPr userDrawn="1"/>
          </p:nvPicPr>
          <p:blipFill>
            <a:blip r:embed="rId3"/>
            <a:stretch>
              <a:fillRect/>
            </a:stretch>
          </p:blipFill>
          <p:spPr>
            <a:xfrm>
              <a:off x="4870449" y="3488864"/>
              <a:ext cx="419724" cy="50529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 userDrawn="1"/>
          </p:nvSpPr>
          <p:spPr>
            <a:xfrm>
              <a:off x="4860337" y="3500776"/>
              <a:ext cx="439948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800" b="1" i="0">
                  <a:solidFill>
                    <a:schemeClr val="bg1"/>
                  </a:solidFill>
                  <a:latin typeface="Source Sans Pro" charset="0"/>
                  <a:ea typeface="Source Sans Pro" charset="0"/>
                  <a:cs typeface="Source Sans Pro" charset="0"/>
                </a:rPr>
                <a:t>01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sp>
        <p:nvSpPr>
          <p:cNvPr id="18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1234642" y="1661117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1</a:t>
            </a:r>
          </a:p>
        </p:txBody>
      </p:sp>
      <p:sp>
        <p:nvSpPr>
          <p:cNvPr id="19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790642" y="2069914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31" hasCustomPrompt="1"/>
          </p:nvPr>
        </p:nvSpPr>
        <p:spPr>
          <a:xfrm>
            <a:off x="1234642" y="2699155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2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32" hasCustomPrompt="1"/>
          </p:nvPr>
        </p:nvSpPr>
        <p:spPr>
          <a:xfrm>
            <a:off x="790642" y="3107950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2" name="Text Placeholder 26"/>
          <p:cNvSpPr>
            <a:spLocks noGrp="1"/>
          </p:cNvSpPr>
          <p:nvPr>
            <p:ph type="body" sz="quarter" idx="33" hasCustomPrompt="1"/>
          </p:nvPr>
        </p:nvSpPr>
        <p:spPr>
          <a:xfrm>
            <a:off x="1234642" y="3737188"/>
            <a:ext cx="1073860" cy="360000"/>
          </a:xfrm>
        </p:spPr>
        <p:txBody>
          <a:bodyPr lIns="36000"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Place 3</a:t>
            </a:r>
          </a:p>
        </p:txBody>
      </p:sp>
      <p:sp>
        <p:nvSpPr>
          <p:cNvPr id="23" name="Text Placeholder 26"/>
          <p:cNvSpPr>
            <a:spLocks noGrp="1"/>
          </p:cNvSpPr>
          <p:nvPr>
            <p:ph type="body" sz="quarter" idx="34" hasCustomPrompt="1"/>
          </p:nvPr>
        </p:nvSpPr>
        <p:spPr>
          <a:xfrm>
            <a:off x="790642" y="4145986"/>
            <a:ext cx="1517860" cy="576000"/>
          </a:xfrm>
        </p:spPr>
        <p:txBody>
          <a:bodyPr lIns="36000" rIns="36000">
            <a:normAutofit/>
          </a:bodyPr>
          <a:lstStyle>
            <a:lvl1pPr marL="0" indent="0" algn="r">
              <a:buNone/>
              <a:defRPr sz="16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Add Step short description</a:t>
            </a:r>
          </a:p>
        </p:txBody>
      </p:sp>
      <p:sp>
        <p:nvSpPr>
          <p:cNvPr id="24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99008"/>
            <a:ext cx="7475462" cy="579599"/>
          </a:xfrm>
        </p:spPr>
        <p:txBody>
          <a:bodyPr/>
          <a:lstStyle/>
          <a:p>
            <a:r>
              <a:rPr lang="en-US"/>
              <a:t>Map/World</a:t>
            </a:r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Video Title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801331" y="338781"/>
            <a:ext cx="3371850" cy="70866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Media Placeholder 2"/>
          <p:cNvSpPr>
            <a:spLocks noGrp="1" noChangeAspect="1"/>
          </p:cNvSpPr>
          <p:nvPr>
            <p:ph type="media" sz="quarter" idx="14"/>
          </p:nvPr>
        </p:nvSpPr>
        <p:spPr>
          <a:xfrm>
            <a:off x="576000" y="1506140"/>
            <a:ext cx="7992000" cy="3371625"/>
          </a:xfrm>
          <a:solidFill>
            <a:schemeClr val="accent1"/>
          </a:solid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act Details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 userDrawn="1"/>
        </p:nvSpPr>
        <p:spPr>
          <a:xfrm>
            <a:off x="252000" y="820639"/>
            <a:ext cx="8640000" cy="3528000"/>
          </a:xfrm>
          <a:prstGeom prst="rect">
            <a:avLst/>
          </a:prstGeom>
          <a:solidFill>
            <a:srgbClr val="EFEFE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/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589039" y="978605"/>
            <a:ext cx="7475462" cy="579600"/>
          </a:xfrm>
        </p:spPr>
        <p:txBody>
          <a:bodyPr/>
          <a:lstStyle/>
          <a:p>
            <a:r>
              <a:rPr lang="en-US"/>
              <a:t>Contact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0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81543" y="1972485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Address</a:t>
            </a:r>
          </a:p>
        </p:txBody>
      </p:sp>
      <p:sp>
        <p:nvSpPr>
          <p:cNvPr id="34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1657197" y="1971989"/>
            <a:ext cx="2764904" cy="746972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Artemidos 6 &amp; Epidavrou </a:t>
            </a:r>
          </a:p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15125, Marousi, Greece</a:t>
            </a:r>
          </a:p>
        </p:txBody>
      </p:sp>
      <p:sp>
        <p:nvSpPr>
          <p:cNvPr id="39" name="Text Placeholder 26"/>
          <p:cNvSpPr>
            <a:spLocks noGrp="1"/>
          </p:cNvSpPr>
          <p:nvPr>
            <p:ph type="body" sz="quarter" idx="19" hasCustomPrompt="1"/>
          </p:nvPr>
        </p:nvSpPr>
        <p:spPr>
          <a:xfrm>
            <a:off x="581543" y="2753535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Tel</a:t>
            </a:r>
          </a:p>
        </p:txBody>
      </p:sp>
      <p:sp>
        <p:nvSpPr>
          <p:cNvPr id="44" name="Text Placeholder 26"/>
          <p:cNvSpPr>
            <a:spLocks noGrp="1"/>
          </p:cNvSpPr>
          <p:nvPr>
            <p:ph type="body" sz="quarter" idx="22" hasCustomPrompt="1"/>
          </p:nvPr>
        </p:nvSpPr>
        <p:spPr>
          <a:xfrm>
            <a:off x="581543" y="3144060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Fax</a:t>
            </a:r>
          </a:p>
        </p:txBody>
      </p:sp>
      <p:sp>
        <p:nvSpPr>
          <p:cNvPr id="48" name="Text Placeholder 26"/>
          <p:cNvSpPr>
            <a:spLocks noGrp="1"/>
          </p:cNvSpPr>
          <p:nvPr>
            <p:ph type="body" sz="quarter" idx="23" hasCustomPrompt="1"/>
          </p:nvPr>
        </p:nvSpPr>
        <p:spPr>
          <a:xfrm>
            <a:off x="1657197" y="2753042"/>
            <a:ext cx="2764904" cy="360000"/>
          </a:xfrm>
        </p:spPr>
        <p:txBody>
          <a:bodyPr>
            <a:normAutofit/>
          </a:bodyPr>
          <a:lstStyle>
            <a:lvl1pPr marL="0" indent="0" algn="l">
              <a:buNone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+30 210 6875300</a:t>
            </a:r>
          </a:p>
        </p:txBody>
      </p:sp>
      <p:sp>
        <p:nvSpPr>
          <p:cNvPr id="49" name="Text Placeholder 26"/>
          <p:cNvSpPr>
            <a:spLocks noGrp="1"/>
          </p:cNvSpPr>
          <p:nvPr>
            <p:ph type="body" sz="quarter" idx="25" hasCustomPrompt="1"/>
          </p:nvPr>
        </p:nvSpPr>
        <p:spPr>
          <a:xfrm>
            <a:off x="581543" y="3534585"/>
            <a:ext cx="1008000" cy="360000"/>
          </a:xfrm>
        </p:spPr>
        <p:txBody>
          <a:bodyPr>
            <a:normAutofit/>
          </a:bodyPr>
          <a:lstStyle>
            <a:lvl1pPr marL="0" indent="0" algn="r">
              <a:buNone/>
              <a:defRPr sz="1800" b="1" baseline="0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Email</a:t>
            </a:r>
          </a:p>
        </p:txBody>
      </p:sp>
      <p:sp>
        <p:nvSpPr>
          <p:cNvPr id="50" name="Text Placeholder 26"/>
          <p:cNvSpPr>
            <a:spLocks noGrp="1"/>
          </p:cNvSpPr>
          <p:nvPr>
            <p:ph type="body" sz="quarter" idx="26" hasCustomPrompt="1"/>
          </p:nvPr>
        </p:nvSpPr>
        <p:spPr>
          <a:xfrm>
            <a:off x="1657197" y="3143567"/>
            <a:ext cx="2764904" cy="360000"/>
          </a:xfrm>
        </p:spPr>
        <p:txBody>
          <a:bodyPr>
            <a:normAutofit/>
          </a:bodyPr>
          <a:lstStyle>
            <a:lvl1pPr marL="0" marR="0" indent="0" algn="l" defTabSz="914332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marL="0" marR="0" lvl="0" indent="0" algn="l" defTabSz="914332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/>
            </a:pPr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+30 210 6854270</a:t>
            </a:r>
          </a:p>
          <a:p>
            <a:pPr lvl="0"/>
            <a:endParaRPr lang="en-US"/>
          </a:p>
        </p:txBody>
      </p:sp>
      <p:sp>
        <p:nvSpPr>
          <p:cNvPr id="58" name="Text Placeholder 26"/>
          <p:cNvSpPr>
            <a:spLocks noGrp="1"/>
          </p:cNvSpPr>
          <p:nvPr>
            <p:ph type="body" sz="quarter" idx="27" hasCustomPrompt="1"/>
          </p:nvPr>
        </p:nvSpPr>
        <p:spPr>
          <a:xfrm>
            <a:off x="1657203" y="3537648"/>
            <a:ext cx="3102577" cy="360000"/>
          </a:xfrm>
        </p:spPr>
        <p:txBody>
          <a:bodyPr>
            <a:normAutofit/>
          </a:bodyPr>
          <a:lstStyle>
            <a:lvl1pPr marL="0" marR="0" indent="0" algn="l" defTabSz="914332" rtl="0" eaLnBrk="1" fontAlgn="auto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ClrTx/>
              <a:buSzTx/>
              <a:buFont typeface="Franklin Gothic Book" panose="020B0503020102020204" pitchFamily="34" charset="0"/>
              <a:buNone/>
              <a:tabLst/>
              <a:defRPr sz="18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r>
              <a:rPr lang="is-IS">
                <a:solidFill>
                  <a:srgbClr val="536B8E"/>
                </a:solidFill>
                <a:latin typeface="Source Sans Pro" charset="0"/>
                <a:ea typeface="Source Sans Pro" charset="0"/>
                <a:cs typeface="Source Sans Pro" charset="0"/>
              </a:rPr>
              <a:t>info@athena-innovation.gr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400154" y="4490464"/>
            <a:ext cx="514350" cy="447675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801331" y="338781"/>
            <a:ext cx="3371850" cy="297500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 0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4150751"/>
            <a:ext cx="7492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437056"/>
            <a:ext cx="7492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6263" y="404688"/>
            <a:ext cx="660551" cy="57492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169E63-B429-8742-9328-F53E2985FB80}" type="datetime1">
              <a:rPr lang="en-US" smtClean="0"/>
              <a:t>12/8/2023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7822506" y="210892"/>
            <a:ext cx="1197219" cy="303461"/>
          </a:xfrm>
          <a:prstGeom prst="rect">
            <a:avLst/>
          </a:prstGeom>
        </p:spPr>
        <p:txBody>
          <a:bodyPr/>
          <a:lstStyle/>
          <a:p>
            <a:fld id="{69E57DC2-970A-4B3E-BB1C-7A09969E49D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4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20672" y="396183"/>
            <a:ext cx="3281308" cy="21690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89039" y="1162856"/>
            <a:ext cx="4263618" cy="231941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1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 noChangeAspect="1"/>
          </p:cNvSpPr>
          <p:nvPr>
            <p:ph type="pic" sz="quarter" idx="18"/>
          </p:nvPr>
        </p:nvSpPr>
        <p:spPr>
          <a:xfrm>
            <a:off x="6011501" y="0"/>
            <a:ext cx="3132499" cy="3996845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05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0" y="4"/>
            <a:ext cx="9144000" cy="3576116"/>
          </a:xfrm>
          <a:solidFill>
            <a:schemeClr val="tx1"/>
          </a:solidFill>
        </p:spPr>
        <p:txBody>
          <a:bodyPr>
            <a:noAutofit/>
          </a:bodyPr>
          <a:lstStyle/>
          <a:p>
            <a:endParaRPr lang="en-US"/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576264" y="2334632"/>
            <a:ext cx="5435237" cy="1650667"/>
          </a:xfrm>
          <a:solidFill>
            <a:schemeClr val="accent1"/>
          </a:solidFill>
        </p:spPr>
        <p:txBody>
          <a:bodyPr lIns="180000" tIns="180000" rIns="180000" bIns="180000"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9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0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011501" y="4362266"/>
            <a:ext cx="2831159" cy="494476"/>
          </a:xfrm>
          <a:prstGeom prst="rect">
            <a:avLst/>
          </a:prstGeom>
        </p:spPr>
      </p:pic>
      <p:sp>
        <p:nvSpPr>
          <p:cNvPr id="12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378018"/>
            <a:ext cx="1076960" cy="53848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GR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/>
          <p:cNvSpPr>
            <a:spLocks noGrp="1"/>
          </p:cNvSpPr>
          <p:nvPr>
            <p:ph type="title"/>
          </p:nvPr>
        </p:nvSpPr>
        <p:spPr>
          <a:xfrm>
            <a:off x="589039" y="270748"/>
            <a:ext cx="7475462" cy="111806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3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14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16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sp>
        <p:nvSpPr>
          <p:cNvPr id="18" name="Text Placeholder 26"/>
          <p:cNvSpPr>
            <a:spLocks noGrp="1"/>
          </p:cNvSpPr>
          <p:nvPr>
            <p:ph type="body" sz="quarter" idx="18" hasCustomPrompt="1"/>
          </p:nvPr>
        </p:nvSpPr>
        <p:spPr>
          <a:xfrm>
            <a:off x="589039" y="1388816"/>
            <a:ext cx="7475462" cy="696699"/>
          </a:xfrm>
        </p:spPr>
        <p:txBody>
          <a:bodyPr>
            <a:normAutofit/>
          </a:bodyPr>
          <a:lstStyle>
            <a:lvl1pPr marL="0" indent="0">
              <a:buNone/>
              <a:defRPr sz="2400" b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/>
              <a:t>Click to add Sub Title</a:t>
            </a:r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72392" y="2085515"/>
            <a:ext cx="4318000" cy="173736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 with Image GR 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970352" y="1916182"/>
            <a:ext cx="2266724" cy="1997790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589039" y="270746"/>
            <a:ext cx="7475462" cy="11144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3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5" name="Text Placeholder 26"/>
          <p:cNvSpPr>
            <a:spLocks noGrp="1"/>
          </p:cNvSpPr>
          <p:nvPr>
            <p:ph type="body" sz="quarter" idx="15" hasCustomPrompt="1"/>
          </p:nvPr>
        </p:nvSpPr>
        <p:spPr>
          <a:xfrm>
            <a:off x="572393" y="3996845"/>
            <a:ext cx="5439108" cy="299700"/>
          </a:xfrm>
        </p:spPr>
        <p:txBody>
          <a:bodyPr>
            <a:normAutofit/>
          </a:bodyPr>
          <a:lstStyle>
            <a:lvl1pPr marL="0" indent="0">
              <a:buNone/>
              <a:defRPr sz="2000"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/>
              <a:t>Click to add Presenter Name</a:t>
            </a:r>
          </a:p>
        </p:txBody>
      </p:sp>
      <p:sp>
        <p:nvSpPr>
          <p:cNvPr id="20" name="Text Placeholder 26"/>
          <p:cNvSpPr>
            <a:spLocks noGrp="1"/>
          </p:cNvSpPr>
          <p:nvPr>
            <p:ph type="body" sz="quarter" idx="16" hasCustomPrompt="1"/>
          </p:nvPr>
        </p:nvSpPr>
        <p:spPr>
          <a:xfrm>
            <a:off x="572393" y="428315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2000" b="0" i="0" baseline="0">
                <a:solidFill>
                  <a:schemeClr val="tx2"/>
                </a:solidFill>
                <a:latin typeface="Source Sans Pro Light" charset="0"/>
                <a:ea typeface="Source Sans Pro Light" charset="0"/>
                <a:cs typeface="Source Sans Pro Light" charset="0"/>
              </a:defRPr>
            </a:lvl1pPr>
          </a:lstStyle>
          <a:p>
            <a:pPr lvl="0"/>
            <a:r>
              <a:rPr lang="en-US"/>
              <a:t>Click to add Presenter Occupation</a:t>
            </a:r>
          </a:p>
        </p:txBody>
      </p:sp>
      <p:sp>
        <p:nvSpPr>
          <p:cNvPr id="21" name="Text Placeholder 26"/>
          <p:cNvSpPr>
            <a:spLocks noGrp="1"/>
          </p:cNvSpPr>
          <p:nvPr>
            <p:ph type="body" sz="quarter" idx="17" hasCustomPrompt="1"/>
          </p:nvPr>
        </p:nvSpPr>
        <p:spPr>
          <a:xfrm>
            <a:off x="572393" y="4568090"/>
            <a:ext cx="5439108" cy="300197"/>
          </a:xfrm>
        </p:spPr>
        <p:txBody>
          <a:bodyPr>
            <a:normAutofit/>
          </a:bodyPr>
          <a:lstStyle>
            <a:lvl1pPr marL="0" indent="0">
              <a:buNone/>
              <a:defRPr sz="1800" b="1" i="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pPr lvl="0"/>
            <a:r>
              <a:rPr lang="en-US"/>
              <a:t>Click to add Presenter institute 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72392" y="2347275"/>
            <a:ext cx="1076960" cy="538480"/>
          </a:xfrm>
          <a:prstGeom prst="rect">
            <a:avLst/>
          </a:prstGeom>
        </p:spPr>
      </p:pic>
      <p:sp>
        <p:nvSpPr>
          <p:cNvPr id="24" name="Picture Placeholder 2"/>
          <p:cNvSpPr>
            <a:spLocks noGrp="1" noChangeAspect="1"/>
          </p:cNvSpPr>
          <p:nvPr>
            <p:ph type="pic" sz="quarter" idx="19"/>
          </p:nvPr>
        </p:nvSpPr>
        <p:spPr>
          <a:xfrm>
            <a:off x="2998513" y="1406008"/>
            <a:ext cx="3183190" cy="2387394"/>
          </a:xfrm>
          <a:solidFill>
            <a:schemeClr val="tx1"/>
          </a:solidFill>
        </p:spPr>
        <p:txBody>
          <a:bodyPr/>
          <a:lstStyle/>
          <a:p>
            <a:endParaRPr lang="en-US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012000" y="4363200"/>
            <a:ext cx="2775460" cy="493200"/>
          </a:xfrm>
          <a:prstGeom prst="rect">
            <a:avLst/>
          </a:prstGeom>
        </p:spPr>
      </p:pic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image" Target="../media/image1.png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image" Target="../media/image2.png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8700" y="514352"/>
            <a:ext cx="7200900" cy="11144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 36pt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8701" y="1628778"/>
            <a:ext cx="4928216" cy="21810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114431" y="4840042"/>
            <a:ext cx="903429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C75DE4D3-BF0C-2E45-B2F3-6888F70930A2}" type="datetime1">
              <a:rPr lang="en-US" smtClean="0"/>
              <a:t>12/8/2023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170182" y="4840042"/>
            <a:ext cx="4710623" cy="30346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382736" y="145653"/>
            <a:ext cx="459924" cy="303461"/>
          </a:xfrm>
          <a:prstGeom prst="rect">
            <a:avLst/>
          </a:prstGeom>
        </p:spPr>
        <p:txBody>
          <a:bodyPr/>
          <a:lstStyle>
            <a:lvl1pPr algn="ctr">
              <a:defRPr sz="1000" b="1" i="0">
                <a:solidFill>
                  <a:schemeClr val="accent1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</a:lstStyle>
          <a:p>
            <a:fld id="{69E57DC2-970A-4B3E-BB1C-7A09969E49D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9724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73" r:id="rId2"/>
    <p:sldLayoutId id="2147483686" r:id="rId3"/>
    <p:sldLayoutId id="2147483688" r:id="rId4"/>
    <p:sldLayoutId id="2147483690" r:id="rId5"/>
    <p:sldLayoutId id="2147483689" r:id="rId6"/>
    <p:sldLayoutId id="2147483691" r:id="rId7"/>
    <p:sldLayoutId id="2147483725" r:id="rId8"/>
    <p:sldLayoutId id="2147483726" r:id="rId9"/>
    <p:sldLayoutId id="2147483727" r:id="rId10"/>
    <p:sldLayoutId id="2147483728" r:id="rId11"/>
    <p:sldLayoutId id="2147483729" r:id="rId12"/>
    <p:sldLayoutId id="2147483730" r:id="rId13"/>
    <p:sldLayoutId id="2147483692" r:id="rId14"/>
    <p:sldLayoutId id="2147483685" r:id="rId15"/>
    <p:sldLayoutId id="2147483736" r:id="rId16"/>
    <p:sldLayoutId id="2147483693" r:id="rId17"/>
    <p:sldLayoutId id="2147483674" r:id="rId18"/>
    <p:sldLayoutId id="2147483695" r:id="rId19"/>
    <p:sldLayoutId id="2147483696" r:id="rId20"/>
    <p:sldLayoutId id="2147483697" r:id="rId21"/>
    <p:sldLayoutId id="2147483731" r:id="rId22"/>
    <p:sldLayoutId id="2147483732" r:id="rId23"/>
    <p:sldLayoutId id="2147483737" r:id="rId24"/>
    <p:sldLayoutId id="2147483733" r:id="rId25"/>
    <p:sldLayoutId id="2147483734" r:id="rId26"/>
    <p:sldLayoutId id="2147483698" r:id="rId27"/>
    <p:sldLayoutId id="2147483699" r:id="rId28"/>
    <p:sldLayoutId id="2147483700" r:id="rId29"/>
    <p:sldLayoutId id="2147483701" r:id="rId30"/>
    <p:sldLayoutId id="2147483702" r:id="rId31"/>
    <p:sldLayoutId id="2147483735" r:id="rId32"/>
    <p:sldLayoutId id="2147483703" r:id="rId33"/>
    <p:sldLayoutId id="2147483704" r:id="rId34"/>
    <p:sldLayoutId id="2147483705" r:id="rId35"/>
    <p:sldLayoutId id="2147483706" r:id="rId36"/>
    <p:sldLayoutId id="2147483707" r:id="rId37"/>
    <p:sldLayoutId id="2147483715" r:id="rId38"/>
    <p:sldLayoutId id="2147483724" r:id="rId39"/>
    <p:sldLayoutId id="2147483716" r:id="rId40"/>
    <p:sldLayoutId id="2147483717" r:id="rId41"/>
    <p:sldLayoutId id="2147483720" r:id="rId42"/>
    <p:sldLayoutId id="2147483721" r:id="rId43"/>
    <p:sldLayoutId id="2147483722" r:id="rId44"/>
    <p:sldLayoutId id="2147483723" r:id="rId45"/>
    <p:sldLayoutId id="2147483711" r:id="rId46"/>
    <p:sldLayoutId id="2147483712" r:id="rId47"/>
    <p:sldLayoutId id="2147483713" r:id="rId48"/>
    <p:sldLayoutId id="2147483714" r:id="rId49"/>
    <p:sldLayoutId id="2147483708" r:id="rId50"/>
    <p:sldLayoutId id="2147483718" r:id="rId51"/>
    <p:sldLayoutId id="2147483719" r:id="rId52"/>
    <p:sldLayoutId id="2147483710" r:id="rId53"/>
    <p:sldLayoutId id="2147483709" r:id="rId54"/>
    <p:sldLayoutId id="2147483694" r:id="rId55"/>
    <p:sldLayoutId id="2147483679" r:id="rId56"/>
  </p:sldLayoutIdLst>
  <p:hf hdr="0" ftr="0" dt="0"/>
  <p:txStyles>
    <p:titleStyle>
      <a:lvl1pPr algn="l" defTabSz="914332" rtl="0" eaLnBrk="1" latinLnBrk="0" hangingPunct="1">
        <a:lnSpc>
          <a:spcPct val="89000"/>
        </a:lnSpc>
        <a:spcBef>
          <a:spcPct val="0"/>
        </a:spcBef>
        <a:buNone/>
        <a:defRPr sz="3600" b="0" i="0" kern="1200" baseline="0">
          <a:solidFill>
            <a:schemeClr val="accent1"/>
          </a:solidFill>
          <a:latin typeface="Source Code Pro Semibold" charset="0"/>
          <a:ea typeface="Source Code Pro Semibold" charset="0"/>
          <a:cs typeface="Source Code Pro Semibold" charset="0"/>
        </a:defRPr>
      </a:lvl1pPr>
    </p:titleStyle>
    <p:bodyStyle>
      <a:lvl1pPr marL="0" indent="0" algn="l" defTabSz="914332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None/>
        <a:defRPr sz="200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1pPr>
      <a:lvl2pPr marL="268275" indent="-268275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Clr>
          <a:schemeClr val="accent3"/>
        </a:buClr>
        <a:buSzPct val="50000"/>
        <a:buFontTx/>
        <a:buBlip>
          <a:blip r:embed="rId58"/>
        </a:buBlip>
        <a:tabLst/>
        <a:defRPr sz="2400" i="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2pPr>
      <a:lvl3pPr marL="536548" indent="-268275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SzPct val="70000"/>
        <a:buFontTx/>
        <a:buBlip>
          <a:blip r:embed="rId59"/>
        </a:buBlip>
        <a:tabLst/>
        <a:defRPr sz="200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3pPr>
      <a:lvl4pPr marL="712753" indent="-263512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SzPct val="70000"/>
        <a:buFontTx/>
        <a:buBlip>
          <a:blip r:embed="rId60"/>
        </a:buBlip>
        <a:tabLst/>
        <a:defRPr sz="1800" i="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4pPr>
      <a:lvl5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Source Sans Pro" charset="0"/>
          <a:ea typeface="Source Sans Pro" charset="0"/>
          <a:cs typeface="Source Sans Pro" charset="0"/>
        </a:defRPr>
      </a:lvl5pPr>
      <a:lvl6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4020" indent="-384020" algn="l" defTabSz="914332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2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3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4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7" algn="l" defTabSz="91433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6" orient="horz" pos="2772" userDrawn="1">
          <p15:clr>
            <a:srgbClr val="F26B43"/>
          </p15:clr>
        </p15:guide>
        <p15:guide id="7" orient="horz" pos="327" userDrawn="1">
          <p15:clr>
            <a:srgbClr val="F26B43"/>
          </p15:clr>
        </p15:guide>
        <p15:guide id="10" pos="702" userDrawn="1">
          <p15:clr>
            <a:srgbClr val="F26B43"/>
          </p15:clr>
        </p15:guide>
        <p15:guide id="11" pos="648" userDrawn="1">
          <p15:clr>
            <a:srgbClr val="F26B43"/>
          </p15:clr>
        </p15:guide>
        <p15:guide id="12" pos="363" userDrawn="1">
          <p15:clr>
            <a:srgbClr val="F26B43"/>
          </p15:clr>
        </p15:guide>
        <p15:guide id="13" orient="horz" pos="174" userDrawn="1">
          <p15:clr>
            <a:srgbClr val="F26B43"/>
          </p15:clr>
        </p15:guide>
        <p15:guide id="14" pos="508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.png"/><Relationship Id="rId7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2.xml"/><Relationship Id="rId6" Type="http://schemas.openxmlformats.org/officeDocument/2006/relationships/hyperlink" Target="https://www.europeana.eu/el/item/366/item_M4HXCIA7L5J6NL2CQ5FBCY72KKVXYPL6" TargetMode="External"/><Relationship Id="rId5" Type="http://schemas.openxmlformats.org/officeDocument/2006/relationships/image" Target="../media/image3.png"/><Relationship Id="rId10" Type="http://schemas.openxmlformats.org/officeDocument/2006/relationships/hyperlink" Target="https://mythotopia.eu/?p=myth&amp;id=11" TargetMode="External"/><Relationship Id="rId4" Type="http://schemas.openxmlformats.org/officeDocument/2006/relationships/image" Target="../media/image2.png"/><Relationship Id="rId9" Type="http://schemas.openxmlformats.org/officeDocument/2006/relationships/hyperlink" Target="https://www.britishmuseum.org/collection/object/G_1816-0610-18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ritishmuseum.org/collection/object/G_1800-0712-1" TargetMode="External"/><Relationship Id="rId7" Type="http://schemas.openxmlformats.org/officeDocument/2006/relationships/image" Target="../media/image3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hyperlink" Target="https://collections.louvre.fr/ark:/53355/cl010304578" TargetMode="External"/><Relationship Id="rId3" Type="http://schemas.openxmlformats.org/officeDocument/2006/relationships/image" Target="../media/image1.png"/><Relationship Id="rId7" Type="http://schemas.openxmlformats.org/officeDocument/2006/relationships/image" Target="../media/image37.png"/><Relationship Id="rId12" Type="http://schemas.openxmlformats.org/officeDocument/2006/relationships/hyperlink" Target="http://odysseus.culture.gr/h/4/gh430.jsp?obj_id=8981" TargetMode="External"/><Relationship Id="rId2" Type="http://schemas.openxmlformats.org/officeDocument/2006/relationships/hyperlink" Target="https://mythotopia.eu/?p=artvis&amp;id=326" TargetMode="Externa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6.png"/><Relationship Id="rId11" Type="http://schemas.openxmlformats.org/officeDocument/2006/relationships/image" Target="../media/image39.png"/><Relationship Id="rId5" Type="http://schemas.openxmlformats.org/officeDocument/2006/relationships/image" Target="../media/image3.png"/><Relationship Id="rId10" Type="http://schemas.openxmlformats.org/officeDocument/2006/relationships/image" Target="../media/image38.png"/><Relationship Id="rId4" Type="http://schemas.openxmlformats.org/officeDocument/2006/relationships/image" Target="../media/image2.png"/><Relationship Id="rId9" Type="http://schemas.openxmlformats.org/officeDocument/2006/relationships/image" Target="../media/image3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hyperlink" Target="https://efaxanthis.gr/mu/index.php/el/ancient-ruins-menu/arxaia-avdira" TargetMode="External"/><Relationship Id="rId3" Type="http://schemas.openxmlformats.org/officeDocument/2006/relationships/hyperlink" Target="https://diazoma.gr/theaters/archaio-theatro-avdiron/" TargetMode="External"/><Relationship Id="rId7" Type="http://schemas.openxmlformats.org/officeDocument/2006/relationships/hyperlink" Target="http://odysseus.culture.gr/h/3/gh351.jsp?obj_id=2359" TargetMode="External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32.png"/><Relationship Id="rId11" Type="http://schemas.openxmlformats.org/officeDocument/2006/relationships/image" Target="../media/image3.png"/><Relationship Id="rId5" Type="http://schemas.openxmlformats.org/officeDocument/2006/relationships/hyperlink" Target="https://arena.athenarc.gr/frgr-archsitemap/" TargetMode="External"/><Relationship Id="rId10" Type="http://schemas.openxmlformats.org/officeDocument/2006/relationships/image" Target="../media/image2.png"/><Relationship Id="rId4" Type="http://schemas.openxmlformats.org/officeDocument/2006/relationships/hyperlink" Target="https://www.searchculture.gr/aggregator/edm/EnATHINAIS/000096-38994" TargetMode="External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tapestry with a group of animals">
            <a:extLst>
              <a:ext uri="{FF2B5EF4-FFF2-40B4-BE49-F238E27FC236}">
                <a16:creationId xmlns:a16="http://schemas.microsoft.com/office/drawing/2014/main" id="{BB6ABB02-5AC2-A55B-9DC1-02C2301B7B0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8067" b="28067"/>
          <a:stretch>
            <a:fillRect/>
          </a:stretch>
        </p:blipFill>
        <p:spPr/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224356-06DF-19BE-B536-B5BA84592CA6}"/>
              </a:ext>
            </a:extLst>
          </p:cNvPr>
          <p:cNvSpPr txBox="1"/>
          <p:nvPr/>
        </p:nvSpPr>
        <p:spPr>
          <a:xfrm>
            <a:off x="0" y="4497165"/>
            <a:ext cx="5929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200">
                <a:solidFill>
                  <a:srgbClr val="4472C4"/>
                </a:solidFill>
                <a:latin typeface="Comic Sans MS" panose="030F0702030302020204" pitchFamily="66" charset="0"/>
              </a:rPr>
              <a:t>ΟΔΗΓΙΕΣ:</a:t>
            </a:r>
          </a:p>
          <a:p>
            <a:r>
              <a:rPr lang="el-GR" sz="1200">
                <a:solidFill>
                  <a:srgbClr val="4472C4"/>
                </a:solidFill>
                <a:latin typeface="Comic Sans MS" panose="030F0702030302020204" pitchFamily="66" charset="0"/>
              </a:rPr>
              <a:t>Ενεργοποιήστε την προβολή παρουσίασης και παίξτε κάνοντας </a:t>
            </a:r>
            <a:r>
              <a:rPr lang="el-GR" sz="1200" b="1">
                <a:solidFill>
                  <a:srgbClr val="4472C4"/>
                </a:solidFill>
                <a:latin typeface="Comic Sans MS" panose="030F0702030302020204" pitchFamily="66" charset="0"/>
              </a:rPr>
              <a:t>αριστερό κλικ </a:t>
            </a:r>
            <a:r>
              <a:rPr lang="el-GR" sz="1200">
                <a:solidFill>
                  <a:srgbClr val="4472C4"/>
                </a:solidFill>
                <a:latin typeface="Comic Sans MS" panose="030F0702030302020204" pitchFamily="66" charset="0"/>
              </a:rPr>
              <a:t>πάνω στα αντικείμενα, τις μορφές, τα ερωτηματικά και το σύμβολο του Ε.Κ. Αθηνά.</a:t>
            </a:r>
            <a:endParaRPr lang="el-GR" sz="1200">
              <a:latin typeface="Comic Sans MS" panose="030F0702030302020204" pitchFamily="66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0E89C39-926B-38AA-3620-FC5011B52738}"/>
              </a:ext>
            </a:extLst>
          </p:cNvPr>
          <p:cNvSpPr txBox="1"/>
          <p:nvPr/>
        </p:nvSpPr>
        <p:spPr>
          <a:xfrm>
            <a:off x="7122343" y="2868234"/>
            <a:ext cx="2021657" cy="707886"/>
          </a:xfrm>
          <a:prstGeom prst="rect">
            <a:avLst/>
          </a:prstGeom>
          <a:solidFill>
            <a:srgbClr val="D7D7D7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Φλαμανδική </a:t>
            </a:r>
            <a:r>
              <a:rPr lang="el-GR" sz="800" b="1" err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ταπισερί</a:t>
            </a:r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 με τον ηττημένο Διομήδη που </a:t>
            </a:r>
            <a:r>
              <a:rPr lang="el-GR" sz="800" b="1" err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κατασπαράσσεται</a:t>
            </a:r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 από τα άλογά του, 1528, </a:t>
            </a:r>
          </a:p>
          <a:p>
            <a:pPr algn="r"/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Βασιλικό Παλάτι Μαδρίτης (Ισπανία) </a:t>
            </a:r>
          </a:p>
          <a:p>
            <a:pPr algn="r"/>
            <a:r>
              <a:rPr lang="en-US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PM 080740 E Madrid n</a:t>
            </a:r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3256" y="2845415"/>
            <a:ext cx="5929087" cy="918718"/>
          </a:xfrm>
        </p:spPr>
        <p:txBody>
          <a:bodyPr>
            <a:normAutofit/>
          </a:bodyPr>
          <a:lstStyle/>
          <a:p>
            <a:r>
              <a:rPr lang="el-GR">
                <a:latin typeface="Comic Sans MS" panose="030F0702030302020204" pitchFamily="66" charset="0"/>
              </a:rPr>
              <a:t>Ο μύθος του Διομήδη</a:t>
            </a:r>
            <a:endParaRPr lang="en-US">
              <a:solidFill>
                <a:srgbClr val="08046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012330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res hotspot" descr="A statue of a person holding a child&#10;&#10;Description automatically generated">
            <a:extLst>
              <a:ext uri="{FF2B5EF4-FFF2-40B4-BE49-F238E27FC236}">
                <a16:creationId xmlns:a16="http://schemas.microsoft.com/office/drawing/2014/main" id="{B5580A6F-7955-8ADB-7818-9274874B2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2412999" cy="514350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D0B4B2-4205-9EB8-B042-2001726DCF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942779" y="241690"/>
            <a:ext cx="3580435" cy="1099785"/>
          </a:xfrm>
          <a:custGeom>
            <a:avLst/>
            <a:gdLst>
              <a:gd name="connsiteX0" fmla="*/ 0 w 3580435"/>
              <a:gd name="connsiteY0" fmla="*/ 0 h 1099785"/>
              <a:gd name="connsiteX1" fmla="*/ 668348 w 3580435"/>
              <a:gd name="connsiteY1" fmla="*/ 0 h 1099785"/>
              <a:gd name="connsiteX2" fmla="*/ 1265087 w 3580435"/>
              <a:gd name="connsiteY2" fmla="*/ 0 h 1099785"/>
              <a:gd name="connsiteX3" fmla="*/ 1861826 w 3580435"/>
              <a:gd name="connsiteY3" fmla="*/ 0 h 1099785"/>
              <a:gd name="connsiteX4" fmla="*/ 2458565 w 3580435"/>
              <a:gd name="connsiteY4" fmla="*/ 0 h 1099785"/>
              <a:gd name="connsiteX5" fmla="*/ 3055305 w 3580435"/>
              <a:gd name="connsiteY5" fmla="*/ 0 h 1099785"/>
              <a:gd name="connsiteX6" fmla="*/ 3580435 w 3580435"/>
              <a:gd name="connsiteY6" fmla="*/ 0 h 1099785"/>
              <a:gd name="connsiteX7" fmla="*/ 3580435 w 3580435"/>
              <a:gd name="connsiteY7" fmla="*/ 538895 h 1099785"/>
              <a:gd name="connsiteX8" fmla="*/ 3580435 w 3580435"/>
              <a:gd name="connsiteY8" fmla="*/ 1099785 h 1099785"/>
              <a:gd name="connsiteX9" fmla="*/ 2912087 w 3580435"/>
              <a:gd name="connsiteY9" fmla="*/ 1099785 h 1099785"/>
              <a:gd name="connsiteX10" fmla="*/ 2315348 w 3580435"/>
              <a:gd name="connsiteY10" fmla="*/ 1099785 h 1099785"/>
              <a:gd name="connsiteX11" fmla="*/ 1718609 w 3580435"/>
              <a:gd name="connsiteY11" fmla="*/ 1099785 h 1099785"/>
              <a:gd name="connsiteX12" fmla="*/ 1157674 w 3580435"/>
              <a:gd name="connsiteY12" fmla="*/ 1099785 h 1099785"/>
              <a:gd name="connsiteX13" fmla="*/ 525130 w 3580435"/>
              <a:gd name="connsiteY13" fmla="*/ 1099785 h 1099785"/>
              <a:gd name="connsiteX14" fmla="*/ 0 w 3580435"/>
              <a:gd name="connsiteY14" fmla="*/ 1099785 h 1099785"/>
              <a:gd name="connsiteX15" fmla="*/ 0 w 3580435"/>
              <a:gd name="connsiteY15" fmla="*/ 549893 h 1099785"/>
              <a:gd name="connsiteX16" fmla="*/ 0 w 3580435"/>
              <a:gd name="connsiteY16" fmla="*/ 0 h 10997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0435" h="1099785" fill="none" extrusionOk="0">
                <a:moveTo>
                  <a:pt x="0" y="0"/>
                </a:moveTo>
                <a:cubicBezTo>
                  <a:pt x="184985" y="-19233"/>
                  <a:pt x="346143" y="14545"/>
                  <a:pt x="668348" y="0"/>
                </a:cubicBezTo>
                <a:cubicBezTo>
                  <a:pt x="990553" y="-14545"/>
                  <a:pt x="1072248" y="20282"/>
                  <a:pt x="1265087" y="0"/>
                </a:cubicBezTo>
                <a:cubicBezTo>
                  <a:pt x="1457926" y="-20282"/>
                  <a:pt x="1664491" y="21799"/>
                  <a:pt x="1861826" y="0"/>
                </a:cubicBezTo>
                <a:cubicBezTo>
                  <a:pt x="2059161" y="-21799"/>
                  <a:pt x="2318122" y="4517"/>
                  <a:pt x="2458565" y="0"/>
                </a:cubicBezTo>
                <a:cubicBezTo>
                  <a:pt x="2599008" y="-4517"/>
                  <a:pt x="2766703" y="26790"/>
                  <a:pt x="3055305" y="0"/>
                </a:cubicBezTo>
                <a:cubicBezTo>
                  <a:pt x="3343907" y="-26790"/>
                  <a:pt x="3463506" y="10881"/>
                  <a:pt x="3580435" y="0"/>
                </a:cubicBezTo>
                <a:cubicBezTo>
                  <a:pt x="3603866" y="201579"/>
                  <a:pt x="3597461" y="406507"/>
                  <a:pt x="3580435" y="538895"/>
                </a:cubicBezTo>
                <a:cubicBezTo>
                  <a:pt x="3563409" y="671283"/>
                  <a:pt x="3578517" y="857971"/>
                  <a:pt x="3580435" y="1099785"/>
                </a:cubicBezTo>
                <a:cubicBezTo>
                  <a:pt x="3341096" y="1097468"/>
                  <a:pt x="3228840" y="1096837"/>
                  <a:pt x="2912087" y="1099785"/>
                </a:cubicBezTo>
                <a:cubicBezTo>
                  <a:pt x="2595334" y="1102733"/>
                  <a:pt x="2537976" y="1115020"/>
                  <a:pt x="2315348" y="1099785"/>
                </a:cubicBezTo>
                <a:cubicBezTo>
                  <a:pt x="2092720" y="1084550"/>
                  <a:pt x="1907921" y="1112178"/>
                  <a:pt x="1718609" y="1099785"/>
                </a:cubicBezTo>
                <a:cubicBezTo>
                  <a:pt x="1529297" y="1087392"/>
                  <a:pt x="1286988" y="1102032"/>
                  <a:pt x="1157674" y="1099785"/>
                </a:cubicBezTo>
                <a:cubicBezTo>
                  <a:pt x="1028361" y="1097538"/>
                  <a:pt x="689501" y="1124347"/>
                  <a:pt x="525130" y="1099785"/>
                </a:cubicBezTo>
                <a:cubicBezTo>
                  <a:pt x="360759" y="1075223"/>
                  <a:pt x="129143" y="1103918"/>
                  <a:pt x="0" y="1099785"/>
                </a:cubicBezTo>
                <a:cubicBezTo>
                  <a:pt x="-2792" y="910608"/>
                  <a:pt x="-24622" y="762041"/>
                  <a:pt x="0" y="549893"/>
                </a:cubicBezTo>
                <a:cubicBezTo>
                  <a:pt x="24622" y="337745"/>
                  <a:pt x="-25814" y="166143"/>
                  <a:pt x="0" y="0"/>
                </a:cubicBezTo>
                <a:close/>
              </a:path>
              <a:path w="3580435" h="1099785" stroke="0" extrusionOk="0">
                <a:moveTo>
                  <a:pt x="0" y="0"/>
                </a:moveTo>
                <a:cubicBezTo>
                  <a:pt x="125183" y="-10543"/>
                  <a:pt x="362462" y="-2447"/>
                  <a:pt x="489326" y="0"/>
                </a:cubicBezTo>
                <a:cubicBezTo>
                  <a:pt x="616190" y="2447"/>
                  <a:pt x="974627" y="10813"/>
                  <a:pt x="1121870" y="0"/>
                </a:cubicBezTo>
                <a:cubicBezTo>
                  <a:pt x="1269113" y="-10813"/>
                  <a:pt x="1543811" y="19774"/>
                  <a:pt x="1790218" y="0"/>
                </a:cubicBezTo>
                <a:cubicBezTo>
                  <a:pt x="2036625" y="-19774"/>
                  <a:pt x="2201217" y="-28774"/>
                  <a:pt x="2386957" y="0"/>
                </a:cubicBezTo>
                <a:cubicBezTo>
                  <a:pt x="2572697" y="28774"/>
                  <a:pt x="2761312" y="4104"/>
                  <a:pt x="2912087" y="0"/>
                </a:cubicBezTo>
                <a:cubicBezTo>
                  <a:pt x="3062862" y="-4104"/>
                  <a:pt x="3380158" y="-10773"/>
                  <a:pt x="3580435" y="0"/>
                </a:cubicBezTo>
                <a:cubicBezTo>
                  <a:pt x="3582215" y="122016"/>
                  <a:pt x="3601871" y="329815"/>
                  <a:pt x="3580435" y="516899"/>
                </a:cubicBezTo>
                <a:cubicBezTo>
                  <a:pt x="3558999" y="703983"/>
                  <a:pt x="3594650" y="892162"/>
                  <a:pt x="3580435" y="1099785"/>
                </a:cubicBezTo>
                <a:cubicBezTo>
                  <a:pt x="3344781" y="1081593"/>
                  <a:pt x="3196566" y="1093616"/>
                  <a:pt x="3019500" y="1099785"/>
                </a:cubicBezTo>
                <a:cubicBezTo>
                  <a:pt x="2842435" y="1105954"/>
                  <a:pt x="2650959" y="1076670"/>
                  <a:pt x="2494370" y="1099785"/>
                </a:cubicBezTo>
                <a:cubicBezTo>
                  <a:pt x="2337781" y="1122901"/>
                  <a:pt x="2185742" y="1081130"/>
                  <a:pt x="2005044" y="1099785"/>
                </a:cubicBezTo>
                <a:cubicBezTo>
                  <a:pt x="1824346" y="1118440"/>
                  <a:pt x="1704417" y="1111224"/>
                  <a:pt x="1408304" y="1099785"/>
                </a:cubicBezTo>
                <a:cubicBezTo>
                  <a:pt x="1112191" y="1088346"/>
                  <a:pt x="932957" y="1085682"/>
                  <a:pt x="739957" y="1099785"/>
                </a:cubicBezTo>
                <a:cubicBezTo>
                  <a:pt x="546957" y="1113888"/>
                  <a:pt x="329689" y="1089392"/>
                  <a:pt x="0" y="1099785"/>
                </a:cubicBezTo>
                <a:cubicBezTo>
                  <a:pt x="22711" y="927520"/>
                  <a:pt x="10913" y="754399"/>
                  <a:pt x="0" y="549893"/>
                </a:cubicBezTo>
                <a:cubicBezTo>
                  <a:pt x="-10913" y="345387"/>
                  <a:pt x="-10925" y="259265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1600">
                <a:latin typeface="Comic Sans MS" panose="030F0702030302020204" pitchFamily="66" charset="0"/>
              </a:rPr>
              <a:t>Ο Διομήδης ήταν βασιλιάς των </a:t>
            </a:r>
            <a:r>
              <a:rPr lang="el-GR" sz="1600" err="1">
                <a:latin typeface="Comic Sans MS" panose="030F0702030302020204" pitchFamily="66" charset="0"/>
              </a:rPr>
              <a:t>Βιστώνων</a:t>
            </a:r>
            <a:r>
              <a:rPr lang="el-GR" sz="1600">
                <a:latin typeface="Comic Sans MS" panose="030F0702030302020204" pitchFamily="66" charset="0"/>
              </a:rPr>
              <a:t>. Οι </a:t>
            </a:r>
            <a:r>
              <a:rPr lang="el-GR" sz="1600" err="1">
                <a:latin typeface="Comic Sans MS" panose="030F0702030302020204" pitchFamily="66" charset="0"/>
              </a:rPr>
              <a:t>Βίστωνες</a:t>
            </a:r>
            <a:r>
              <a:rPr lang="el-GR" sz="1600">
                <a:latin typeface="Comic Sans MS" panose="030F0702030302020204" pitchFamily="66" charset="0"/>
              </a:rPr>
              <a:t> ήταν Θράκες που ζούσαν στην περιοχή της λίμνης Βιστωνίδας. </a:t>
            </a:r>
            <a:endParaRPr lang="en-US" sz="16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sz="1600">
              <a:latin typeface="Comic Sans MS" panose="030F0702030302020204" pitchFamily="66" charset="0"/>
            </a:endParaRPr>
          </a:p>
        </p:txBody>
      </p:sp>
      <p:sp>
        <p:nvSpPr>
          <p:cNvPr id="12" name="Text Placeholder 6">
            <a:extLst>
              <a:ext uri="{FF2B5EF4-FFF2-40B4-BE49-F238E27FC236}">
                <a16:creationId xmlns:a16="http://schemas.microsoft.com/office/drawing/2014/main" id="{C5CA1126-8E2F-A6C2-DD65-C8B1F3BB2C70}"/>
              </a:ext>
            </a:extLst>
          </p:cNvPr>
          <p:cNvSpPr txBox="1">
            <a:spLocks/>
          </p:cNvSpPr>
          <p:nvPr/>
        </p:nvSpPr>
        <p:spPr>
          <a:xfrm rot="428972">
            <a:off x="5639705" y="290130"/>
            <a:ext cx="3401066" cy="856259"/>
          </a:xfrm>
          <a:custGeom>
            <a:avLst/>
            <a:gdLst>
              <a:gd name="connsiteX0" fmla="*/ 0 w 3401066"/>
              <a:gd name="connsiteY0" fmla="*/ 0 h 856259"/>
              <a:gd name="connsiteX1" fmla="*/ 680213 w 3401066"/>
              <a:gd name="connsiteY1" fmla="*/ 0 h 856259"/>
              <a:gd name="connsiteX2" fmla="*/ 1360426 w 3401066"/>
              <a:gd name="connsiteY2" fmla="*/ 0 h 856259"/>
              <a:gd name="connsiteX3" fmla="*/ 1938608 w 3401066"/>
              <a:gd name="connsiteY3" fmla="*/ 0 h 856259"/>
              <a:gd name="connsiteX4" fmla="*/ 2618821 w 3401066"/>
              <a:gd name="connsiteY4" fmla="*/ 0 h 856259"/>
              <a:gd name="connsiteX5" fmla="*/ 3401066 w 3401066"/>
              <a:gd name="connsiteY5" fmla="*/ 0 h 856259"/>
              <a:gd name="connsiteX6" fmla="*/ 3401066 w 3401066"/>
              <a:gd name="connsiteY6" fmla="*/ 428130 h 856259"/>
              <a:gd name="connsiteX7" fmla="*/ 3401066 w 3401066"/>
              <a:gd name="connsiteY7" fmla="*/ 856259 h 856259"/>
              <a:gd name="connsiteX8" fmla="*/ 2686842 w 3401066"/>
              <a:gd name="connsiteY8" fmla="*/ 856259 h 856259"/>
              <a:gd name="connsiteX9" fmla="*/ 2108661 w 3401066"/>
              <a:gd name="connsiteY9" fmla="*/ 856259 h 856259"/>
              <a:gd name="connsiteX10" fmla="*/ 1462458 w 3401066"/>
              <a:gd name="connsiteY10" fmla="*/ 856259 h 856259"/>
              <a:gd name="connsiteX11" fmla="*/ 816256 w 3401066"/>
              <a:gd name="connsiteY11" fmla="*/ 856259 h 856259"/>
              <a:gd name="connsiteX12" fmla="*/ 0 w 3401066"/>
              <a:gd name="connsiteY12" fmla="*/ 856259 h 856259"/>
              <a:gd name="connsiteX13" fmla="*/ 0 w 3401066"/>
              <a:gd name="connsiteY13" fmla="*/ 428130 h 856259"/>
              <a:gd name="connsiteX14" fmla="*/ 0 w 3401066"/>
              <a:gd name="connsiteY14" fmla="*/ 0 h 8562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401066" h="856259" fill="none" extrusionOk="0">
                <a:moveTo>
                  <a:pt x="0" y="0"/>
                </a:moveTo>
                <a:cubicBezTo>
                  <a:pt x="239545" y="22681"/>
                  <a:pt x="421277" y="3341"/>
                  <a:pt x="680213" y="0"/>
                </a:cubicBezTo>
                <a:cubicBezTo>
                  <a:pt x="939149" y="-3341"/>
                  <a:pt x="1161013" y="3990"/>
                  <a:pt x="1360426" y="0"/>
                </a:cubicBezTo>
                <a:cubicBezTo>
                  <a:pt x="1559839" y="-3990"/>
                  <a:pt x="1761088" y="22907"/>
                  <a:pt x="1938608" y="0"/>
                </a:cubicBezTo>
                <a:cubicBezTo>
                  <a:pt x="2116128" y="-22907"/>
                  <a:pt x="2369938" y="-32695"/>
                  <a:pt x="2618821" y="0"/>
                </a:cubicBezTo>
                <a:cubicBezTo>
                  <a:pt x="2867704" y="32695"/>
                  <a:pt x="3126198" y="-6182"/>
                  <a:pt x="3401066" y="0"/>
                </a:cubicBezTo>
                <a:cubicBezTo>
                  <a:pt x="3404079" y="96813"/>
                  <a:pt x="3411823" y="215544"/>
                  <a:pt x="3401066" y="428130"/>
                </a:cubicBezTo>
                <a:cubicBezTo>
                  <a:pt x="3390310" y="640716"/>
                  <a:pt x="3385418" y="644490"/>
                  <a:pt x="3401066" y="856259"/>
                </a:cubicBezTo>
                <a:cubicBezTo>
                  <a:pt x="3139782" y="821531"/>
                  <a:pt x="2835452" y="831119"/>
                  <a:pt x="2686842" y="856259"/>
                </a:cubicBezTo>
                <a:cubicBezTo>
                  <a:pt x="2538232" y="881399"/>
                  <a:pt x="2380891" y="830544"/>
                  <a:pt x="2108661" y="856259"/>
                </a:cubicBezTo>
                <a:cubicBezTo>
                  <a:pt x="1836431" y="881974"/>
                  <a:pt x="1621353" y="843310"/>
                  <a:pt x="1462458" y="856259"/>
                </a:cubicBezTo>
                <a:cubicBezTo>
                  <a:pt x="1303563" y="869208"/>
                  <a:pt x="980678" y="883240"/>
                  <a:pt x="816256" y="856259"/>
                </a:cubicBezTo>
                <a:cubicBezTo>
                  <a:pt x="651834" y="829278"/>
                  <a:pt x="374323" y="875653"/>
                  <a:pt x="0" y="856259"/>
                </a:cubicBezTo>
                <a:cubicBezTo>
                  <a:pt x="12940" y="727416"/>
                  <a:pt x="-6736" y="537894"/>
                  <a:pt x="0" y="428130"/>
                </a:cubicBezTo>
                <a:cubicBezTo>
                  <a:pt x="6736" y="318366"/>
                  <a:pt x="6461" y="118551"/>
                  <a:pt x="0" y="0"/>
                </a:cubicBezTo>
                <a:close/>
              </a:path>
              <a:path w="3401066" h="856259" stroke="0" extrusionOk="0">
                <a:moveTo>
                  <a:pt x="0" y="0"/>
                </a:moveTo>
                <a:cubicBezTo>
                  <a:pt x="230069" y="-25477"/>
                  <a:pt x="313580" y="-24300"/>
                  <a:pt x="578181" y="0"/>
                </a:cubicBezTo>
                <a:cubicBezTo>
                  <a:pt x="842782" y="24300"/>
                  <a:pt x="995792" y="-18650"/>
                  <a:pt x="1292405" y="0"/>
                </a:cubicBezTo>
                <a:cubicBezTo>
                  <a:pt x="1589018" y="18650"/>
                  <a:pt x="1794992" y="-20004"/>
                  <a:pt x="2040640" y="0"/>
                </a:cubicBezTo>
                <a:cubicBezTo>
                  <a:pt x="2286288" y="20004"/>
                  <a:pt x="2491618" y="23670"/>
                  <a:pt x="2720853" y="0"/>
                </a:cubicBezTo>
                <a:cubicBezTo>
                  <a:pt x="2950088" y="-23670"/>
                  <a:pt x="3233223" y="25873"/>
                  <a:pt x="3401066" y="0"/>
                </a:cubicBezTo>
                <a:cubicBezTo>
                  <a:pt x="3404876" y="115388"/>
                  <a:pt x="3387261" y="221954"/>
                  <a:pt x="3401066" y="402442"/>
                </a:cubicBezTo>
                <a:cubicBezTo>
                  <a:pt x="3414871" y="582930"/>
                  <a:pt x="3406207" y="727863"/>
                  <a:pt x="3401066" y="856259"/>
                </a:cubicBezTo>
                <a:cubicBezTo>
                  <a:pt x="3205581" y="850987"/>
                  <a:pt x="2857031" y="889629"/>
                  <a:pt x="2686842" y="856259"/>
                </a:cubicBezTo>
                <a:cubicBezTo>
                  <a:pt x="2516653" y="822889"/>
                  <a:pt x="2206881" y="853532"/>
                  <a:pt x="1938608" y="856259"/>
                </a:cubicBezTo>
                <a:cubicBezTo>
                  <a:pt x="1670335" y="858986"/>
                  <a:pt x="1616813" y="860780"/>
                  <a:pt x="1326416" y="856259"/>
                </a:cubicBezTo>
                <a:cubicBezTo>
                  <a:pt x="1036019" y="851738"/>
                  <a:pt x="932209" y="870658"/>
                  <a:pt x="748235" y="856259"/>
                </a:cubicBezTo>
                <a:cubicBezTo>
                  <a:pt x="564261" y="841860"/>
                  <a:pt x="308256" y="833754"/>
                  <a:pt x="0" y="856259"/>
                </a:cubicBezTo>
                <a:cubicBezTo>
                  <a:pt x="-1344" y="639136"/>
                  <a:pt x="-224" y="508190"/>
                  <a:pt x="0" y="411004"/>
                </a:cubicBezTo>
                <a:cubicBezTo>
                  <a:pt x="224" y="313819"/>
                  <a:pt x="4785" y="119534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332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268275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SzPct val="50000"/>
              <a:buFontTx/>
              <a:buBlip>
                <a:blip r:embed="rId3"/>
              </a:buBlip>
              <a:tabLst/>
              <a:defRPr sz="24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536548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4"/>
              </a:buBlip>
              <a:tabLst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712753" indent="-263512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5"/>
              </a:buBlip>
              <a:tabLst/>
              <a:defRPr sz="18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1600">
                <a:latin typeface="Comic Sans MS" panose="030F0702030302020204" pitchFamily="66" charset="0"/>
              </a:rPr>
              <a:t>Ο Διομήδης ήταν γιος του θεού Άρη και μιας κόρης του Άτλαντα, της νύμφης Κυρήνης (ή Αστερίας). </a:t>
            </a:r>
            <a:endParaRPr lang="en-US" sz="1600">
              <a:latin typeface="Comic Sans MS" panose="030F0702030302020204" pitchFamily="66" charset="0"/>
            </a:endParaRPr>
          </a:p>
        </p:txBody>
      </p:sp>
      <p:sp>
        <p:nvSpPr>
          <p:cNvPr id="5" name="TextBox krater">
            <a:extLst>
              <a:ext uri="{FF2B5EF4-FFF2-40B4-BE49-F238E27FC236}">
                <a16:creationId xmlns:a16="http://schemas.microsoft.com/office/drawing/2014/main" id="{F38B35CC-0006-D136-BCC1-72392E4CB904}"/>
              </a:ext>
            </a:extLst>
          </p:cNvPr>
          <p:cNvSpPr txBox="1"/>
          <p:nvPr/>
        </p:nvSpPr>
        <p:spPr>
          <a:xfrm>
            <a:off x="2311398" y="4339009"/>
            <a:ext cx="187597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800">
                <a:solidFill>
                  <a:srgbClr val="536B8E"/>
                </a:solidFill>
                <a:latin typeface="Comic Sans MS" panose="030F0702030302020204" pitchFamily="66" charset="0"/>
              </a:rPr>
              <a:t>O </a:t>
            </a:r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Άρης </a:t>
            </a:r>
            <a:r>
              <a:rPr lang="en-US" sz="800" err="1">
                <a:solidFill>
                  <a:srgbClr val="536B8E"/>
                </a:solidFill>
                <a:latin typeface="Comic Sans MS" panose="030F0702030302020204" pitchFamily="66" charset="0"/>
              </a:rPr>
              <a:t>Ludovisi</a:t>
            </a:r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, μαρμάρινο έργο, ρωμαϊκό αντίγραφο του 2ου αι. μ.Χ., </a:t>
            </a:r>
          </a:p>
          <a:p>
            <a:pPr algn="r"/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το πρωτότυπο ήταν του 4ου αι. π.Χ., έργο του </a:t>
            </a:r>
            <a:r>
              <a:rPr lang="el-GR" sz="800" err="1">
                <a:solidFill>
                  <a:srgbClr val="536B8E"/>
                </a:solidFill>
                <a:latin typeface="Comic Sans MS" panose="030F0702030302020204" pitchFamily="66" charset="0"/>
              </a:rPr>
              <a:t>Σκόπα</a:t>
            </a:r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 ή του Λυσίππου. </a:t>
            </a:r>
          </a:p>
          <a:p>
            <a:pPr algn="r"/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Εθνικό Μουσείο της Ρώμης (Παλάτι </a:t>
            </a:r>
            <a:r>
              <a:rPr lang="el-GR" sz="800" err="1">
                <a:solidFill>
                  <a:srgbClr val="536B8E"/>
                </a:solidFill>
                <a:latin typeface="Comic Sans MS" panose="030F0702030302020204" pitchFamily="66" charset="0"/>
              </a:rPr>
              <a:t>Altemps</a:t>
            </a:r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), 8602</a:t>
            </a:r>
            <a:r>
              <a:rPr lang="en-US" sz="800">
                <a:solidFill>
                  <a:srgbClr val="536B8E"/>
                </a:solidFill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AthenaRC-Europeana-link" descr="A blue and red square with a black background&#10;&#10;Description automatically generated">
            <a:hlinkClick r:id="rId6"/>
            <a:extLst>
              <a:ext uri="{FF2B5EF4-FFF2-40B4-BE49-F238E27FC236}">
                <a16:creationId xmlns:a16="http://schemas.microsoft.com/office/drawing/2014/main" id="{8396E847-97FB-F497-385D-0C71D20CC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980" y="169559"/>
            <a:ext cx="579759" cy="548700"/>
          </a:xfrm>
          <a:prstGeom prst="rect">
            <a:avLst/>
          </a:prstGeom>
        </p:spPr>
      </p:pic>
      <p:sp>
        <p:nvSpPr>
          <p:cNvPr id="20" name="TextBox Ares">
            <a:extLst>
              <a:ext uri="{FF2B5EF4-FFF2-40B4-BE49-F238E27FC236}">
                <a16:creationId xmlns:a16="http://schemas.microsoft.com/office/drawing/2014/main" id="{0BB4000E-F4F4-7ACE-6BC2-B5B01B1E4B77}"/>
              </a:ext>
            </a:extLst>
          </p:cNvPr>
          <p:cNvSpPr txBox="1"/>
          <p:nvPr/>
        </p:nvSpPr>
        <p:spPr>
          <a:xfrm>
            <a:off x="2200347" y="1863097"/>
            <a:ext cx="97524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536B8E"/>
                </a:solidFill>
                <a:latin typeface="Comic Sans MS" panose="030F0702030302020204" pitchFamily="66" charset="0"/>
              </a:rPr>
              <a:t>O </a:t>
            </a:r>
            <a:r>
              <a:rPr lang="el-GR" sz="1400">
                <a:solidFill>
                  <a:srgbClr val="536B8E"/>
                </a:solidFill>
                <a:latin typeface="Comic Sans MS" panose="030F0702030302020204" pitchFamily="66" charset="0"/>
              </a:rPr>
              <a:t>Άρης</a:t>
            </a:r>
            <a:endParaRPr lang="en-US" sz="1400">
              <a:solidFill>
                <a:srgbClr val="536B8E"/>
              </a:solidFill>
              <a:latin typeface="Comic Sans MS" panose="030F0702030302020204" pitchFamily="66" charset="0"/>
            </a:endParaRPr>
          </a:p>
          <a:p>
            <a:endParaRPr lang="en-US" sz="140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Eros hotspot">
            <a:extLst>
              <a:ext uri="{FF2B5EF4-FFF2-40B4-BE49-F238E27FC236}">
                <a16:creationId xmlns:a16="http://schemas.microsoft.com/office/drawing/2014/main" id="{BEF272AB-0497-4659-9E95-64DE55EA9B3E}"/>
              </a:ext>
            </a:extLst>
          </p:cNvPr>
          <p:cNvSpPr/>
          <p:nvPr/>
        </p:nvSpPr>
        <p:spPr>
          <a:xfrm>
            <a:off x="389860" y="3388242"/>
            <a:ext cx="1708298" cy="1311349"/>
          </a:xfrm>
          <a:custGeom>
            <a:avLst/>
            <a:gdLst>
              <a:gd name="connsiteX0" fmla="*/ 772633 w 1708298"/>
              <a:gd name="connsiteY0" fmla="*/ 205563 h 1311349"/>
              <a:gd name="connsiteX1" fmla="*/ 999461 w 1708298"/>
              <a:gd name="connsiteY1" fmla="*/ 0 h 1311349"/>
              <a:gd name="connsiteX2" fmla="*/ 1311349 w 1708298"/>
              <a:gd name="connsiteY2" fmla="*/ 49618 h 1311349"/>
              <a:gd name="connsiteX3" fmla="*/ 1290084 w 1708298"/>
              <a:gd name="connsiteY3" fmla="*/ 411125 h 1311349"/>
              <a:gd name="connsiteX4" fmla="*/ 1141228 w 1708298"/>
              <a:gd name="connsiteY4" fmla="*/ 538716 h 1311349"/>
              <a:gd name="connsiteX5" fmla="*/ 1353880 w 1708298"/>
              <a:gd name="connsiteY5" fmla="*/ 1027814 h 1311349"/>
              <a:gd name="connsiteX6" fmla="*/ 1708298 w 1708298"/>
              <a:gd name="connsiteY6" fmla="*/ 1027814 h 1311349"/>
              <a:gd name="connsiteX7" fmla="*/ 1573619 w 1708298"/>
              <a:gd name="connsiteY7" fmla="*/ 1247553 h 1311349"/>
              <a:gd name="connsiteX8" fmla="*/ 1084521 w 1708298"/>
              <a:gd name="connsiteY8" fmla="*/ 1275907 h 1311349"/>
              <a:gd name="connsiteX9" fmla="*/ 914400 w 1708298"/>
              <a:gd name="connsiteY9" fmla="*/ 772632 h 1311349"/>
              <a:gd name="connsiteX10" fmla="*/ 673396 w 1708298"/>
              <a:gd name="connsiteY10" fmla="*/ 1105786 h 1311349"/>
              <a:gd name="connsiteX11" fmla="*/ 70884 w 1708298"/>
              <a:gd name="connsiteY11" fmla="*/ 1311349 h 1311349"/>
              <a:gd name="connsiteX12" fmla="*/ 0 w 1708298"/>
              <a:gd name="connsiteY12" fmla="*/ 893135 h 1311349"/>
              <a:gd name="connsiteX13" fmla="*/ 489098 w 1708298"/>
              <a:gd name="connsiteY13" fmla="*/ 730102 h 1311349"/>
              <a:gd name="connsiteX14" fmla="*/ 219740 w 1708298"/>
              <a:gd name="connsiteY14" fmla="*/ 248093 h 1311349"/>
              <a:gd name="connsiteX15" fmla="*/ 248093 w 1708298"/>
              <a:gd name="connsiteY15" fmla="*/ 7088 h 1311349"/>
              <a:gd name="connsiteX16" fmla="*/ 772633 w 1708298"/>
              <a:gd name="connsiteY16" fmla="*/ 205563 h 13113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708298" h="1311349">
                <a:moveTo>
                  <a:pt x="772633" y="205563"/>
                </a:moveTo>
                <a:lnTo>
                  <a:pt x="999461" y="0"/>
                </a:lnTo>
                <a:lnTo>
                  <a:pt x="1311349" y="49618"/>
                </a:lnTo>
                <a:lnTo>
                  <a:pt x="1290084" y="411125"/>
                </a:lnTo>
                <a:lnTo>
                  <a:pt x="1141228" y="538716"/>
                </a:lnTo>
                <a:lnTo>
                  <a:pt x="1353880" y="1027814"/>
                </a:lnTo>
                <a:lnTo>
                  <a:pt x="1708298" y="1027814"/>
                </a:lnTo>
                <a:lnTo>
                  <a:pt x="1573619" y="1247553"/>
                </a:lnTo>
                <a:lnTo>
                  <a:pt x="1084521" y="1275907"/>
                </a:lnTo>
                <a:lnTo>
                  <a:pt x="914400" y="772632"/>
                </a:lnTo>
                <a:lnTo>
                  <a:pt x="673396" y="1105786"/>
                </a:lnTo>
                <a:lnTo>
                  <a:pt x="70884" y="1311349"/>
                </a:lnTo>
                <a:lnTo>
                  <a:pt x="0" y="893135"/>
                </a:lnTo>
                <a:lnTo>
                  <a:pt x="489098" y="730102"/>
                </a:lnTo>
                <a:lnTo>
                  <a:pt x="219740" y="248093"/>
                </a:lnTo>
                <a:lnTo>
                  <a:pt x="248093" y="7088"/>
                </a:lnTo>
                <a:lnTo>
                  <a:pt x="772633" y="205563"/>
                </a:lnTo>
                <a:close/>
              </a:path>
            </a:pathLst>
          </a:custGeom>
          <a:solidFill>
            <a:srgbClr val="B81208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8" name="TextBox Ares">
            <a:extLst>
              <a:ext uri="{FF2B5EF4-FFF2-40B4-BE49-F238E27FC236}">
                <a16:creationId xmlns:a16="http://schemas.microsoft.com/office/drawing/2014/main" id="{A33090E4-7461-FFD7-F782-6ADBE4526215}"/>
              </a:ext>
            </a:extLst>
          </p:cNvPr>
          <p:cNvSpPr txBox="1"/>
          <p:nvPr/>
        </p:nvSpPr>
        <p:spPr>
          <a:xfrm>
            <a:off x="1914232" y="3229827"/>
            <a:ext cx="119599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>
                <a:solidFill>
                  <a:srgbClr val="536B8E"/>
                </a:solidFill>
                <a:latin typeface="Comic Sans MS" panose="030F0702030302020204" pitchFamily="66" charset="0"/>
              </a:rPr>
              <a:t>O </a:t>
            </a:r>
            <a:r>
              <a:rPr lang="el-GR" sz="1200">
                <a:solidFill>
                  <a:srgbClr val="536B8E"/>
                </a:solidFill>
                <a:latin typeface="Comic Sans MS" panose="030F0702030302020204" pitchFamily="66" charset="0"/>
              </a:rPr>
              <a:t>φτερωτός Έρωτας</a:t>
            </a:r>
            <a:endParaRPr lang="en-US" sz="1200">
              <a:solidFill>
                <a:srgbClr val="536B8E"/>
              </a:solidFill>
              <a:latin typeface="Comic Sans MS" panose="030F0702030302020204" pitchFamily="66" charset="0"/>
            </a:endParaRPr>
          </a:p>
          <a:p>
            <a:endParaRPr lang="en-US" sz="120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pic>
        <p:nvPicPr>
          <p:cNvPr id="1026" name="Parthenon frieze" descr="Τμήμα από την ανατολική ζωφόρο του Παρθενώνα με τον Άρη να παρακολουθεί μαζί με τους άλλους θεούς την πομπή των Παναθηναίων, Ακρόπολη Αθηνών, 438-432 π.Χ.">
            <a:extLst>
              <a:ext uri="{FF2B5EF4-FFF2-40B4-BE49-F238E27FC236}">
                <a16:creationId xmlns:a16="http://schemas.microsoft.com/office/drawing/2014/main" id="{3B5DBD77-A53E-2015-6F55-D5743FF387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435" y="1507361"/>
            <a:ext cx="5612617" cy="23687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AthenaRC-BritishMuseum-link">
            <a:hlinkClick r:id="rId9"/>
            <a:extLst>
              <a:ext uri="{FF2B5EF4-FFF2-40B4-BE49-F238E27FC236}">
                <a16:creationId xmlns:a16="http://schemas.microsoft.com/office/drawing/2014/main" id="{CA568065-E637-5B1B-3771-35517E6864EE}"/>
              </a:ext>
            </a:extLst>
          </p:cNvPr>
          <p:cNvSpPr/>
          <p:nvPr/>
        </p:nvSpPr>
        <p:spPr>
          <a:xfrm>
            <a:off x="8425543" y="4455886"/>
            <a:ext cx="464457" cy="500743"/>
          </a:xfrm>
          <a:prstGeom prst="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4" name="TextBox krater">
            <a:extLst>
              <a:ext uri="{FF2B5EF4-FFF2-40B4-BE49-F238E27FC236}">
                <a16:creationId xmlns:a16="http://schemas.microsoft.com/office/drawing/2014/main" id="{919AEA70-29B9-65A5-265F-39ADB5C92671}"/>
              </a:ext>
            </a:extLst>
          </p:cNvPr>
          <p:cNvSpPr txBox="1"/>
          <p:nvPr/>
        </p:nvSpPr>
        <p:spPr>
          <a:xfrm>
            <a:off x="3353436" y="3935189"/>
            <a:ext cx="561261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Τμήμα από την ανατολική ζωφόρο του Παρθενώνα</a:t>
            </a:r>
            <a:r>
              <a:rPr lang="en-US" sz="800">
                <a:solidFill>
                  <a:srgbClr val="536B8E"/>
                </a:solidFill>
                <a:latin typeface="Comic Sans MS" panose="030F0702030302020204" pitchFamily="66" charset="0"/>
              </a:rPr>
              <a:t>, </a:t>
            </a:r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438-432 π.Χ.</a:t>
            </a:r>
            <a:r>
              <a:rPr lang="en-US" sz="800">
                <a:solidFill>
                  <a:srgbClr val="536B8E"/>
                </a:solidFill>
                <a:latin typeface="Comic Sans MS" panose="030F0702030302020204" pitchFamily="66" charset="0"/>
              </a:rPr>
              <a:t>, </a:t>
            </a:r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Λονδίνο Βρετανικό Μουσείο, </a:t>
            </a:r>
            <a:r>
              <a:rPr lang="sv-SE" sz="800">
                <a:solidFill>
                  <a:srgbClr val="536B8E"/>
                </a:solidFill>
                <a:latin typeface="Comic Sans MS" panose="030F0702030302020204" pitchFamily="66" charset="0"/>
              </a:rPr>
              <a:t>Λίθος Α IV (Block IV)</a:t>
            </a:r>
            <a:endParaRPr lang="en-US" sz="80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15" name="Hermes hotspot">
            <a:extLst>
              <a:ext uri="{FF2B5EF4-FFF2-40B4-BE49-F238E27FC236}">
                <a16:creationId xmlns:a16="http://schemas.microsoft.com/office/drawing/2014/main" id="{8FCA8C92-D238-E1F6-1DD4-58A9985B8A64}"/>
              </a:ext>
            </a:extLst>
          </p:cNvPr>
          <p:cNvSpPr txBox="1"/>
          <p:nvPr/>
        </p:nvSpPr>
        <p:spPr>
          <a:xfrm>
            <a:off x="5124893" y="2298677"/>
            <a:ext cx="251046" cy="70788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l-GR" sz="4000">
                <a:solidFill>
                  <a:schemeClr val="bg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;</a:t>
            </a:r>
          </a:p>
        </p:txBody>
      </p:sp>
      <p:sp>
        <p:nvSpPr>
          <p:cNvPr id="16" name="Dionysus hotspot">
            <a:extLst>
              <a:ext uri="{FF2B5EF4-FFF2-40B4-BE49-F238E27FC236}">
                <a16:creationId xmlns:a16="http://schemas.microsoft.com/office/drawing/2014/main" id="{0C5D9289-7C46-BEDD-7943-2AF0B4264D11}"/>
              </a:ext>
            </a:extLst>
          </p:cNvPr>
          <p:cNvSpPr txBox="1"/>
          <p:nvPr/>
        </p:nvSpPr>
        <p:spPr>
          <a:xfrm>
            <a:off x="5765499" y="2291005"/>
            <a:ext cx="251046" cy="70788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l-GR" sz="4000">
                <a:solidFill>
                  <a:schemeClr val="bg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;</a:t>
            </a:r>
          </a:p>
        </p:txBody>
      </p:sp>
      <p:sp>
        <p:nvSpPr>
          <p:cNvPr id="17" name="Demeter hotspot">
            <a:extLst>
              <a:ext uri="{FF2B5EF4-FFF2-40B4-BE49-F238E27FC236}">
                <a16:creationId xmlns:a16="http://schemas.microsoft.com/office/drawing/2014/main" id="{72944D2B-AEF5-C51E-FB5E-A146E9309F34}"/>
              </a:ext>
            </a:extLst>
          </p:cNvPr>
          <p:cNvSpPr txBox="1"/>
          <p:nvPr/>
        </p:nvSpPr>
        <p:spPr>
          <a:xfrm>
            <a:off x="7045472" y="2291005"/>
            <a:ext cx="251046" cy="70788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l-GR" sz="4000">
                <a:solidFill>
                  <a:schemeClr val="bg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;</a:t>
            </a:r>
          </a:p>
        </p:txBody>
      </p:sp>
      <p:sp>
        <p:nvSpPr>
          <p:cNvPr id="18" name="Ares relief hotspot">
            <a:extLst>
              <a:ext uri="{FF2B5EF4-FFF2-40B4-BE49-F238E27FC236}">
                <a16:creationId xmlns:a16="http://schemas.microsoft.com/office/drawing/2014/main" id="{0A1B2F8D-7DDB-405B-B25B-0F506A3CA952}"/>
              </a:ext>
            </a:extLst>
          </p:cNvPr>
          <p:cNvSpPr txBox="1"/>
          <p:nvPr/>
        </p:nvSpPr>
        <p:spPr>
          <a:xfrm>
            <a:off x="8406725" y="2291005"/>
            <a:ext cx="251046" cy="707886"/>
          </a:xfrm>
          <a:prstGeom prst="rect">
            <a:avLst/>
          </a:prstGeom>
          <a:noFill/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l-GR" sz="4000">
                <a:solidFill>
                  <a:schemeClr val="bg2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;</a:t>
            </a:r>
          </a:p>
        </p:txBody>
      </p:sp>
      <p:sp>
        <p:nvSpPr>
          <p:cNvPr id="19" name="TextBox Ares">
            <a:extLst>
              <a:ext uri="{FF2B5EF4-FFF2-40B4-BE49-F238E27FC236}">
                <a16:creationId xmlns:a16="http://schemas.microsoft.com/office/drawing/2014/main" id="{5ED1D386-BC3B-7C5A-8EDC-71E0E4689F2E}"/>
              </a:ext>
            </a:extLst>
          </p:cNvPr>
          <p:cNvSpPr txBox="1"/>
          <p:nvPr/>
        </p:nvSpPr>
        <p:spPr>
          <a:xfrm>
            <a:off x="4762794" y="1575731"/>
            <a:ext cx="975244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2"/>
                </a:solidFill>
                <a:latin typeface="Comic Sans MS" panose="030F0702030302020204" pitchFamily="66" charset="0"/>
              </a:rPr>
              <a:t>O </a:t>
            </a:r>
            <a:r>
              <a:rPr lang="el-GR" sz="1400">
                <a:solidFill>
                  <a:schemeClr val="bg2"/>
                </a:solidFill>
                <a:latin typeface="Comic Sans MS" panose="030F0702030302020204" pitchFamily="66" charset="0"/>
              </a:rPr>
              <a:t>Ερμής</a:t>
            </a:r>
            <a:endParaRPr lang="en-US" sz="140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endParaRPr lang="en-US" sz="1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1" name="TextBox Ares">
            <a:extLst>
              <a:ext uri="{FF2B5EF4-FFF2-40B4-BE49-F238E27FC236}">
                <a16:creationId xmlns:a16="http://schemas.microsoft.com/office/drawing/2014/main" id="{B66A8740-5A74-4CE3-58C9-56FC6BF28BF7}"/>
              </a:ext>
            </a:extLst>
          </p:cNvPr>
          <p:cNvSpPr txBox="1"/>
          <p:nvPr/>
        </p:nvSpPr>
        <p:spPr>
          <a:xfrm>
            <a:off x="5532057" y="1211225"/>
            <a:ext cx="1198947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rgbClr val="FF0000"/>
                </a:solidFill>
                <a:latin typeface="Comic Sans MS" panose="030F0702030302020204" pitchFamily="66" charset="0"/>
              </a:rPr>
              <a:t>O </a:t>
            </a:r>
            <a:r>
              <a:rPr lang="el-GR" sz="1400">
                <a:solidFill>
                  <a:srgbClr val="FF0000"/>
                </a:solidFill>
                <a:latin typeface="Comic Sans MS" panose="030F0702030302020204" pitchFamily="66" charset="0"/>
              </a:rPr>
              <a:t>Διόνυσος</a:t>
            </a:r>
            <a:endParaRPr lang="en-US" sz="140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endParaRPr lang="en-US" sz="140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22" name="TextBox Ares">
            <a:extLst>
              <a:ext uri="{FF2B5EF4-FFF2-40B4-BE49-F238E27FC236}">
                <a16:creationId xmlns:a16="http://schemas.microsoft.com/office/drawing/2014/main" id="{4BCD870F-434D-FEAA-CDC0-2E6B4E731E15}"/>
              </a:ext>
            </a:extLst>
          </p:cNvPr>
          <p:cNvSpPr txBox="1"/>
          <p:nvPr/>
        </p:nvSpPr>
        <p:spPr>
          <a:xfrm>
            <a:off x="6659774" y="1601487"/>
            <a:ext cx="1256885" cy="523220"/>
          </a:xfrm>
          <a:prstGeom prst="rect">
            <a:avLst/>
          </a:prstGeom>
          <a:noFill/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l-GR" sz="1400">
                <a:solidFill>
                  <a:schemeClr val="bg2"/>
                </a:solidFill>
                <a:latin typeface="Comic Sans MS" panose="030F0702030302020204" pitchFamily="66" charset="0"/>
              </a:rPr>
              <a:t>Η Δήμητρα</a:t>
            </a:r>
            <a:endParaRPr lang="en-US" sz="1400">
              <a:solidFill>
                <a:schemeClr val="bg2"/>
              </a:solidFill>
              <a:latin typeface="Comic Sans MS" panose="030F0702030302020204" pitchFamily="66" charset="0"/>
            </a:endParaRPr>
          </a:p>
          <a:p>
            <a:endParaRPr lang="en-US" sz="1400">
              <a:solidFill>
                <a:schemeClr val="bg2"/>
              </a:solidFill>
              <a:latin typeface="Comic Sans MS" panose="030F0702030302020204" pitchFamily="66" charset="0"/>
            </a:endParaRPr>
          </a:p>
        </p:txBody>
      </p:sp>
      <p:sp>
        <p:nvSpPr>
          <p:cNvPr id="23" name="TextBox Ares">
            <a:extLst>
              <a:ext uri="{FF2B5EF4-FFF2-40B4-BE49-F238E27FC236}">
                <a16:creationId xmlns:a16="http://schemas.microsoft.com/office/drawing/2014/main" id="{76AB9369-ECC3-1E7B-C4DB-8390A067D523}"/>
              </a:ext>
            </a:extLst>
          </p:cNvPr>
          <p:cNvSpPr txBox="1"/>
          <p:nvPr/>
        </p:nvSpPr>
        <p:spPr>
          <a:xfrm>
            <a:off x="4862288" y="4339009"/>
            <a:ext cx="3544437" cy="738664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algn="ctr"/>
            <a:r>
              <a:rPr lang="el-GR" sz="1400">
                <a:solidFill>
                  <a:srgbClr val="536B8E"/>
                </a:solidFill>
                <a:latin typeface="Comic Sans MS" panose="030F0702030302020204" pitchFamily="66" charset="0"/>
              </a:rPr>
              <a:t>Ο Άρης. Κάθεται ακριβώς όπως ο Άρης </a:t>
            </a:r>
            <a:r>
              <a:rPr lang="en-US" sz="1400" err="1">
                <a:solidFill>
                  <a:srgbClr val="536B8E"/>
                </a:solidFill>
                <a:latin typeface="Comic Sans MS" panose="030F0702030302020204" pitchFamily="66" charset="0"/>
              </a:rPr>
              <a:t>Ludovisi</a:t>
            </a:r>
            <a:r>
              <a:rPr lang="en-US" sz="1400">
                <a:solidFill>
                  <a:srgbClr val="536B8E"/>
                </a:solidFill>
                <a:latin typeface="Comic Sans MS" panose="030F0702030302020204" pitchFamily="66" charset="0"/>
              </a:rPr>
              <a:t>,</a:t>
            </a:r>
            <a:r>
              <a:rPr lang="el-GR" sz="1400">
                <a:solidFill>
                  <a:srgbClr val="536B8E"/>
                </a:solidFill>
                <a:latin typeface="Comic Sans MS" panose="030F0702030302020204" pitchFamily="66" charset="0"/>
              </a:rPr>
              <a:t> το άγαλμα στ’ αριστερά!!</a:t>
            </a:r>
            <a:endParaRPr lang="en-US" sz="1400">
              <a:solidFill>
                <a:srgbClr val="536B8E"/>
              </a:solidFill>
              <a:latin typeface="Comic Sans MS" panose="030F0702030302020204" pitchFamily="66" charset="0"/>
            </a:endParaRPr>
          </a:p>
          <a:p>
            <a:pPr algn="ctr"/>
            <a:endParaRPr lang="en-US" sz="140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pic>
        <p:nvPicPr>
          <p:cNvPr id="24" name="AthenaRC-Ares-link" descr="A blue and red square with a black background&#10;&#10;Description automatically generated">
            <a:hlinkClick r:id="rId10"/>
            <a:extLst>
              <a:ext uri="{FF2B5EF4-FFF2-40B4-BE49-F238E27FC236}">
                <a16:creationId xmlns:a16="http://schemas.microsoft.com/office/drawing/2014/main" id="{B5FF9961-C0D9-E2BE-6461-F1E995581B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72430" y="4407929"/>
            <a:ext cx="579759" cy="54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76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40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12" grpId="0" uiExpand="1" build="p" animBg="1"/>
      <p:bldP spid="5" grpId="0"/>
      <p:bldP spid="20" grpId="0"/>
      <p:bldP spid="20" grpId="1"/>
      <p:bldP spid="8" grpId="0"/>
      <p:bldP spid="8" grpId="1"/>
      <p:bldP spid="14" grpId="0"/>
      <p:bldP spid="19" grpId="0"/>
      <p:bldP spid="19" grpId="1"/>
      <p:bldP spid="21" grpId="0"/>
      <p:bldP spid="21" grpId="1"/>
      <p:bldP spid="22" grpId="0"/>
      <p:bldP spid="22" grpId="1"/>
      <p:bldP spid="23" grpId="0"/>
      <p:bldP spid="23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arcophagus" descr="A stone carving of two people&#10;&#10;Description automatically generated">
            <a:extLst>
              <a:ext uri="{FF2B5EF4-FFF2-40B4-BE49-F238E27FC236}">
                <a16:creationId xmlns:a16="http://schemas.microsoft.com/office/drawing/2014/main" id="{3BA2D8B1-A1B6-B1C0-DBAF-C6303AFF3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5537" y="1451778"/>
            <a:ext cx="6110177" cy="4144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D0B4B2-4205-9EB8-B042-2001726DCF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601393">
            <a:off x="5437728" y="466737"/>
            <a:ext cx="3580435" cy="1620990"/>
          </a:xfrm>
          <a:custGeom>
            <a:avLst/>
            <a:gdLst>
              <a:gd name="connsiteX0" fmla="*/ 0 w 3580435"/>
              <a:gd name="connsiteY0" fmla="*/ 0 h 1620990"/>
              <a:gd name="connsiteX1" fmla="*/ 525130 w 3580435"/>
              <a:gd name="connsiteY1" fmla="*/ 0 h 1620990"/>
              <a:gd name="connsiteX2" fmla="*/ 1121870 w 3580435"/>
              <a:gd name="connsiteY2" fmla="*/ 0 h 1620990"/>
              <a:gd name="connsiteX3" fmla="*/ 1718609 w 3580435"/>
              <a:gd name="connsiteY3" fmla="*/ 0 h 1620990"/>
              <a:gd name="connsiteX4" fmla="*/ 2315348 w 3580435"/>
              <a:gd name="connsiteY4" fmla="*/ 0 h 1620990"/>
              <a:gd name="connsiteX5" fmla="*/ 2876283 w 3580435"/>
              <a:gd name="connsiteY5" fmla="*/ 0 h 1620990"/>
              <a:gd name="connsiteX6" fmla="*/ 3580435 w 3580435"/>
              <a:gd name="connsiteY6" fmla="*/ 0 h 1620990"/>
              <a:gd name="connsiteX7" fmla="*/ 3580435 w 3580435"/>
              <a:gd name="connsiteY7" fmla="*/ 572750 h 1620990"/>
              <a:gd name="connsiteX8" fmla="*/ 3580435 w 3580435"/>
              <a:gd name="connsiteY8" fmla="*/ 1129290 h 1620990"/>
              <a:gd name="connsiteX9" fmla="*/ 3580435 w 3580435"/>
              <a:gd name="connsiteY9" fmla="*/ 1620990 h 1620990"/>
              <a:gd name="connsiteX10" fmla="*/ 2983696 w 3580435"/>
              <a:gd name="connsiteY10" fmla="*/ 1620990 h 1620990"/>
              <a:gd name="connsiteX11" fmla="*/ 2351152 w 3580435"/>
              <a:gd name="connsiteY11" fmla="*/ 1620990 h 1620990"/>
              <a:gd name="connsiteX12" fmla="*/ 1826022 w 3580435"/>
              <a:gd name="connsiteY12" fmla="*/ 1620990 h 1620990"/>
              <a:gd name="connsiteX13" fmla="*/ 1229283 w 3580435"/>
              <a:gd name="connsiteY13" fmla="*/ 1620990 h 1620990"/>
              <a:gd name="connsiteX14" fmla="*/ 668348 w 3580435"/>
              <a:gd name="connsiteY14" fmla="*/ 1620990 h 1620990"/>
              <a:gd name="connsiteX15" fmla="*/ 0 w 3580435"/>
              <a:gd name="connsiteY15" fmla="*/ 1620990 h 1620990"/>
              <a:gd name="connsiteX16" fmla="*/ 0 w 3580435"/>
              <a:gd name="connsiteY16" fmla="*/ 1080660 h 1620990"/>
              <a:gd name="connsiteX17" fmla="*/ 0 w 3580435"/>
              <a:gd name="connsiteY17" fmla="*/ 524120 h 1620990"/>
              <a:gd name="connsiteX18" fmla="*/ 0 w 3580435"/>
              <a:gd name="connsiteY18" fmla="*/ 0 h 16209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580435" h="1620990" fill="none" extrusionOk="0">
                <a:moveTo>
                  <a:pt x="0" y="0"/>
                </a:moveTo>
                <a:cubicBezTo>
                  <a:pt x="108414" y="17452"/>
                  <a:pt x="370223" y="-21777"/>
                  <a:pt x="525130" y="0"/>
                </a:cubicBezTo>
                <a:cubicBezTo>
                  <a:pt x="680037" y="21777"/>
                  <a:pt x="976426" y="2386"/>
                  <a:pt x="1121870" y="0"/>
                </a:cubicBezTo>
                <a:cubicBezTo>
                  <a:pt x="1267314" y="-2386"/>
                  <a:pt x="1432999" y="28133"/>
                  <a:pt x="1718609" y="0"/>
                </a:cubicBezTo>
                <a:cubicBezTo>
                  <a:pt x="2004219" y="-28133"/>
                  <a:pt x="2069596" y="-23797"/>
                  <a:pt x="2315348" y="0"/>
                </a:cubicBezTo>
                <a:cubicBezTo>
                  <a:pt x="2561100" y="23797"/>
                  <a:pt x="2626399" y="-8495"/>
                  <a:pt x="2876283" y="0"/>
                </a:cubicBezTo>
                <a:cubicBezTo>
                  <a:pt x="3126168" y="8495"/>
                  <a:pt x="3270775" y="5286"/>
                  <a:pt x="3580435" y="0"/>
                </a:cubicBezTo>
                <a:cubicBezTo>
                  <a:pt x="3561368" y="142380"/>
                  <a:pt x="3569272" y="403161"/>
                  <a:pt x="3580435" y="572750"/>
                </a:cubicBezTo>
                <a:cubicBezTo>
                  <a:pt x="3591599" y="742339"/>
                  <a:pt x="3559601" y="950595"/>
                  <a:pt x="3580435" y="1129290"/>
                </a:cubicBezTo>
                <a:cubicBezTo>
                  <a:pt x="3601269" y="1307985"/>
                  <a:pt x="3595063" y="1441301"/>
                  <a:pt x="3580435" y="1620990"/>
                </a:cubicBezTo>
                <a:cubicBezTo>
                  <a:pt x="3460153" y="1647815"/>
                  <a:pt x="3150337" y="1602591"/>
                  <a:pt x="2983696" y="1620990"/>
                </a:cubicBezTo>
                <a:cubicBezTo>
                  <a:pt x="2817055" y="1639389"/>
                  <a:pt x="2515523" y="1645552"/>
                  <a:pt x="2351152" y="1620990"/>
                </a:cubicBezTo>
                <a:cubicBezTo>
                  <a:pt x="2186781" y="1596428"/>
                  <a:pt x="1955165" y="1625123"/>
                  <a:pt x="1826022" y="1620990"/>
                </a:cubicBezTo>
                <a:cubicBezTo>
                  <a:pt x="1696879" y="1616858"/>
                  <a:pt x="1369887" y="1608292"/>
                  <a:pt x="1229283" y="1620990"/>
                </a:cubicBezTo>
                <a:cubicBezTo>
                  <a:pt x="1088679" y="1633688"/>
                  <a:pt x="879350" y="1621205"/>
                  <a:pt x="668348" y="1620990"/>
                </a:cubicBezTo>
                <a:cubicBezTo>
                  <a:pt x="457346" y="1620775"/>
                  <a:pt x="220433" y="1589575"/>
                  <a:pt x="0" y="1620990"/>
                </a:cubicBezTo>
                <a:cubicBezTo>
                  <a:pt x="-8294" y="1447699"/>
                  <a:pt x="-18505" y="1218751"/>
                  <a:pt x="0" y="1080660"/>
                </a:cubicBezTo>
                <a:cubicBezTo>
                  <a:pt x="18505" y="942569"/>
                  <a:pt x="-260" y="702084"/>
                  <a:pt x="0" y="524120"/>
                </a:cubicBezTo>
                <a:cubicBezTo>
                  <a:pt x="260" y="346156"/>
                  <a:pt x="18846" y="177919"/>
                  <a:pt x="0" y="0"/>
                </a:cubicBezTo>
                <a:close/>
              </a:path>
              <a:path w="3580435" h="1620990" stroke="0" extrusionOk="0">
                <a:moveTo>
                  <a:pt x="0" y="0"/>
                </a:moveTo>
                <a:cubicBezTo>
                  <a:pt x="125183" y="-10543"/>
                  <a:pt x="362462" y="-2447"/>
                  <a:pt x="489326" y="0"/>
                </a:cubicBezTo>
                <a:cubicBezTo>
                  <a:pt x="616190" y="2447"/>
                  <a:pt x="974627" y="10813"/>
                  <a:pt x="1121870" y="0"/>
                </a:cubicBezTo>
                <a:cubicBezTo>
                  <a:pt x="1269113" y="-10813"/>
                  <a:pt x="1543811" y="19774"/>
                  <a:pt x="1790218" y="0"/>
                </a:cubicBezTo>
                <a:cubicBezTo>
                  <a:pt x="2036625" y="-19774"/>
                  <a:pt x="2201217" y="-28774"/>
                  <a:pt x="2386957" y="0"/>
                </a:cubicBezTo>
                <a:cubicBezTo>
                  <a:pt x="2572697" y="28774"/>
                  <a:pt x="2761312" y="4104"/>
                  <a:pt x="2912087" y="0"/>
                </a:cubicBezTo>
                <a:cubicBezTo>
                  <a:pt x="3062862" y="-4104"/>
                  <a:pt x="3380158" y="-10773"/>
                  <a:pt x="3580435" y="0"/>
                </a:cubicBezTo>
                <a:cubicBezTo>
                  <a:pt x="3597599" y="195947"/>
                  <a:pt x="3595896" y="368659"/>
                  <a:pt x="3580435" y="491700"/>
                </a:cubicBezTo>
                <a:cubicBezTo>
                  <a:pt x="3564974" y="614741"/>
                  <a:pt x="3578228" y="890562"/>
                  <a:pt x="3580435" y="1048240"/>
                </a:cubicBezTo>
                <a:cubicBezTo>
                  <a:pt x="3582642" y="1205918"/>
                  <a:pt x="3604199" y="1384515"/>
                  <a:pt x="3580435" y="1620990"/>
                </a:cubicBezTo>
                <a:cubicBezTo>
                  <a:pt x="3290306" y="1622200"/>
                  <a:pt x="3252234" y="1637559"/>
                  <a:pt x="2947891" y="1620990"/>
                </a:cubicBezTo>
                <a:cubicBezTo>
                  <a:pt x="2643548" y="1604421"/>
                  <a:pt x="2639263" y="1602335"/>
                  <a:pt x="2458565" y="1620990"/>
                </a:cubicBezTo>
                <a:cubicBezTo>
                  <a:pt x="2277867" y="1639645"/>
                  <a:pt x="2152165" y="1632330"/>
                  <a:pt x="1861826" y="1620990"/>
                </a:cubicBezTo>
                <a:cubicBezTo>
                  <a:pt x="1571487" y="1609650"/>
                  <a:pt x="1390202" y="1612006"/>
                  <a:pt x="1193478" y="1620990"/>
                </a:cubicBezTo>
                <a:cubicBezTo>
                  <a:pt x="996754" y="1629974"/>
                  <a:pt x="920124" y="1619845"/>
                  <a:pt x="668348" y="1620990"/>
                </a:cubicBezTo>
                <a:cubicBezTo>
                  <a:pt x="416572" y="1622136"/>
                  <a:pt x="264236" y="1647582"/>
                  <a:pt x="0" y="1620990"/>
                </a:cubicBezTo>
                <a:cubicBezTo>
                  <a:pt x="2197" y="1367290"/>
                  <a:pt x="20333" y="1330494"/>
                  <a:pt x="0" y="1096870"/>
                </a:cubicBezTo>
                <a:cubicBezTo>
                  <a:pt x="-20333" y="863246"/>
                  <a:pt x="1697" y="674613"/>
                  <a:pt x="0" y="524120"/>
                </a:cubicBezTo>
                <a:cubicBezTo>
                  <a:pt x="-1697" y="373627"/>
                  <a:pt x="-9401" y="203558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1600">
                <a:latin typeface="Comic Sans MS" panose="030F0702030302020204" pitchFamily="66" charset="0"/>
              </a:rPr>
              <a:t>Ο Διομήδης είχε τέσσερις διαβόητες φοράδες, που κατασπάραζαν τους ξένους που έφταναν στη χώρα του. Ο Ευρυσθέας ζήτησε από τον Ηρακλή να αρπάξει και να του φέρει αυτά τα άλογα.</a:t>
            </a:r>
            <a:endParaRPr lang="en-US" sz="16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sz="1600">
              <a:latin typeface="Comic Sans MS" panose="030F0702030302020204" pitchFamily="66" charset="0"/>
            </a:endParaRPr>
          </a:p>
        </p:txBody>
      </p:sp>
      <p:sp>
        <p:nvSpPr>
          <p:cNvPr id="9" name="AthenaRC-British Museum-link">
            <a:hlinkClick r:id="rId3"/>
            <a:extLst>
              <a:ext uri="{FF2B5EF4-FFF2-40B4-BE49-F238E27FC236}">
                <a16:creationId xmlns:a16="http://schemas.microsoft.com/office/drawing/2014/main" id="{41342A04-69CF-744B-0B05-558876668EC6}"/>
              </a:ext>
            </a:extLst>
          </p:cNvPr>
          <p:cNvSpPr/>
          <p:nvPr/>
        </p:nvSpPr>
        <p:spPr>
          <a:xfrm>
            <a:off x="8345714" y="4441371"/>
            <a:ext cx="640118" cy="55399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sarcophagus">
            <a:extLst>
              <a:ext uri="{FF2B5EF4-FFF2-40B4-BE49-F238E27FC236}">
                <a16:creationId xmlns:a16="http://schemas.microsoft.com/office/drawing/2014/main" id="{F38B35CC-0006-D136-BCC1-72392E4CB904}"/>
              </a:ext>
            </a:extLst>
          </p:cNvPr>
          <p:cNvSpPr txBox="1"/>
          <p:nvPr/>
        </p:nvSpPr>
        <p:spPr>
          <a:xfrm>
            <a:off x="32553" y="4533704"/>
            <a:ext cx="2206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Τμήμα μαρμάρινης ανάγλυφης σαρκοφάγου με άθλους του Ηρακλή, 150-155 μ.Χ.</a:t>
            </a:r>
          </a:p>
          <a:p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Βρετανικό Μουσείο, Λονδίνο, 1800,0712.1</a:t>
            </a:r>
            <a:endParaRPr lang="en-US" sz="800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10" name="Mares hotspot">
            <a:extLst>
              <a:ext uri="{FF2B5EF4-FFF2-40B4-BE49-F238E27FC236}">
                <a16:creationId xmlns:a16="http://schemas.microsoft.com/office/drawing/2014/main" id="{7470FE21-28F0-F65A-F239-9A1BCAD38A4B}"/>
              </a:ext>
            </a:extLst>
          </p:cNvPr>
          <p:cNvSpPr/>
          <p:nvPr/>
        </p:nvSpPr>
        <p:spPr>
          <a:xfrm>
            <a:off x="3558363" y="2386940"/>
            <a:ext cx="1013637" cy="1809376"/>
          </a:xfrm>
          <a:prstGeom prst="round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3" name="Cretan bull hotspot">
            <a:extLst>
              <a:ext uri="{FF2B5EF4-FFF2-40B4-BE49-F238E27FC236}">
                <a16:creationId xmlns:a16="http://schemas.microsoft.com/office/drawing/2014/main" id="{CB45E153-1DE5-F748-3D38-C051F6F7197F}"/>
              </a:ext>
            </a:extLst>
          </p:cNvPr>
          <p:cNvSpPr/>
          <p:nvPr/>
        </p:nvSpPr>
        <p:spPr>
          <a:xfrm>
            <a:off x="2390773" y="2296633"/>
            <a:ext cx="911758" cy="1899683"/>
          </a:xfrm>
          <a:prstGeom prst="round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Detail" descr="A stone carving of a person&#10;&#10;Description automatically generated">
            <a:extLst>
              <a:ext uri="{FF2B5EF4-FFF2-40B4-BE49-F238E27FC236}">
                <a16:creationId xmlns:a16="http://schemas.microsoft.com/office/drawing/2014/main" id="{4E34A407-6224-BD9C-6221-259B089A7F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6744" t="12083" r="11453" b="6496"/>
          <a:stretch/>
        </p:blipFill>
        <p:spPr>
          <a:xfrm>
            <a:off x="-85395" y="1364"/>
            <a:ext cx="2635939" cy="434563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mazons hotspot">
            <a:extLst>
              <a:ext uri="{FF2B5EF4-FFF2-40B4-BE49-F238E27FC236}">
                <a16:creationId xmlns:a16="http://schemas.microsoft.com/office/drawing/2014/main" id="{3C68BFA5-CDD1-0CD3-4AAE-9141FEC59618}"/>
              </a:ext>
            </a:extLst>
          </p:cNvPr>
          <p:cNvSpPr/>
          <p:nvPr/>
        </p:nvSpPr>
        <p:spPr>
          <a:xfrm>
            <a:off x="4827832" y="2296633"/>
            <a:ext cx="1105757" cy="1809376"/>
          </a:xfrm>
          <a:prstGeom prst="round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15" name="Geryon hotspot">
            <a:extLst>
              <a:ext uri="{FF2B5EF4-FFF2-40B4-BE49-F238E27FC236}">
                <a16:creationId xmlns:a16="http://schemas.microsoft.com/office/drawing/2014/main" id="{D7B8D61C-5759-34F8-8BD5-9D9383D338B3}"/>
              </a:ext>
            </a:extLst>
          </p:cNvPr>
          <p:cNvSpPr/>
          <p:nvPr/>
        </p:nvSpPr>
        <p:spPr>
          <a:xfrm>
            <a:off x="6189421" y="2296633"/>
            <a:ext cx="962746" cy="1809376"/>
          </a:xfrm>
          <a:prstGeom prst="round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1" name="Cerberus hotspot">
            <a:extLst>
              <a:ext uri="{FF2B5EF4-FFF2-40B4-BE49-F238E27FC236}">
                <a16:creationId xmlns:a16="http://schemas.microsoft.com/office/drawing/2014/main" id="{42220056-4699-44AD-CC14-BFB5F91A59FD}"/>
              </a:ext>
            </a:extLst>
          </p:cNvPr>
          <p:cNvSpPr/>
          <p:nvPr/>
        </p:nvSpPr>
        <p:spPr>
          <a:xfrm>
            <a:off x="7458890" y="2247014"/>
            <a:ext cx="795631" cy="1949302"/>
          </a:xfrm>
          <a:prstGeom prst="roundRect">
            <a:avLst/>
          </a:pr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2" name="Hercules detail hotspot">
            <a:extLst>
              <a:ext uri="{FF2B5EF4-FFF2-40B4-BE49-F238E27FC236}">
                <a16:creationId xmlns:a16="http://schemas.microsoft.com/office/drawing/2014/main" id="{5605E801-D329-B77F-E9ED-4FEB7D618D9C}"/>
              </a:ext>
            </a:extLst>
          </p:cNvPr>
          <p:cNvSpPr/>
          <p:nvPr/>
        </p:nvSpPr>
        <p:spPr>
          <a:xfrm>
            <a:off x="425302" y="871870"/>
            <a:ext cx="1708298" cy="2970028"/>
          </a:xfrm>
          <a:custGeom>
            <a:avLst/>
            <a:gdLst>
              <a:gd name="connsiteX0" fmla="*/ 524540 w 1708298"/>
              <a:gd name="connsiteY0" fmla="*/ 42530 h 2970028"/>
              <a:gd name="connsiteX1" fmla="*/ 56707 w 1708298"/>
              <a:gd name="connsiteY1" fmla="*/ 602511 h 2970028"/>
              <a:gd name="connsiteX2" fmla="*/ 0 w 1708298"/>
              <a:gd name="connsiteY2" fmla="*/ 1814623 h 2970028"/>
              <a:gd name="connsiteX3" fmla="*/ 141768 w 1708298"/>
              <a:gd name="connsiteY3" fmla="*/ 2970028 h 2970028"/>
              <a:gd name="connsiteX4" fmla="*/ 1077433 w 1708298"/>
              <a:gd name="connsiteY4" fmla="*/ 2892056 h 2970028"/>
              <a:gd name="connsiteX5" fmla="*/ 928577 w 1708298"/>
              <a:gd name="connsiteY5" fmla="*/ 2643963 h 2970028"/>
              <a:gd name="connsiteX6" fmla="*/ 751368 w 1708298"/>
              <a:gd name="connsiteY6" fmla="*/ 1169581 h 2970028"/>
              <a:gd name="connsiteX7" fmla="*/ 878958 w 1708298"/>
              <a:gd name="connsiteY7" fmla="*/ 1056167 h 2970028"/>
              <a:gd name="connsiteX8" fmla="*/ 1701210 w 1708298"/>
              <a:gd name="connsiteY8" fmla="*/ 1212111 h 2970028"/>
              <a:gd name="connsiteX9" fmla="*/ 1708298 w 1708298"/>
              <a:gd name="connsiteY9" fmla="*/ 680483 h 2970028"/>
              <a:gd name="connsiteX10" fmla="*/ 1084521 w 1708298"/>
              <a:gd name="connsiteY10" fmla="*/ 354418 h 2970028"/>
              <a:gd name="connsiteX11" fmla="*/ 786810 w 1708298"/>
              <a:gd name="connsiteY11" fmla="*/ 0 h 2970028"/>
              <a:gd name="connsiteX12" fmla="*/ 524540 w 1708298"/>
              <a:gd name="connsiteY12" fmla="*/ 42530 h 29700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08298" h="2970028">
                <a:moveTo>
                  <a:pt x="524540" y="42530"/>
                </a:moveTo>
                <a:lnTo>
                  <a:pt x="56707" y="602511"/>
                </a:lnTo>
                <a:lnTo>
                  <a:pt x="0" y="1814623"/>
                </a:lnTo>
                <a:lnTo>
                  <a:pt x="141768" y="2970028"/>
                </a:lnTo>
                <a:lnTo>
                  <a:pt x="1077433" y="2892056"/>
                </a:lnTo>
                <a:lnTo>
                  <a:pt x="928577" y="2643963"/>
                </a:lnTo>
                <a:lnTo>
                  <a:pt x="751368" y="1169581"/>
                </a:lnTo>
                <a:lnTo>
                  <a:pt x="878958" y="1056167"/>
                </a:lnTo>
                <a:lnTo>
                  <a:pt x="1701210" y="1212111"/>
                </a:lnTo>
                <a:cubicBezTo>
                  <a:pt x="1703573" y="1034902"/>
                  <a:pt x="1705935" y="857692"/>
                  <a:pt x="1708298" y="680483"/>
                </a:cubicBezTo>
                <a:lnTo>
                  <a:pt x="1084521" y="354418"/>
                </a:lnTo>
                <a:lnTo>
                  <a:pt x="786810" y="0"/>
                </a:lnTo>
                <a:lnTo>
                  <a:pt x="524540" y="42530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3" name="Defeated Diomedes hotspot">
            <a:extLst>
              <a:ext uri="{FF2B5EF4-FFF2-40B4-BE49-F238E27FC236}">
                <a16:creationId xmlns:a16="http://schemas.microsoft.com/office/drawing/2014/main" id="{4B950766-E657-E3E8-8D56-BA47E1CB519C}"/>
              </a:ext>
            </a:extLst>
          </p:cNvPr>
          <p:cNvSpPr/>
          <p:nvPr/>
        </p:nvSpPr>
        <p:spPr>
          <a:xfrm>
            <a:off x="1410586" y="2027274"/>
            <a:ext cx="673395" cy="1672856"/>
          </a:xfrm>
          <a:custGeom>
            <a:avLst/>
            <a:gdLst>
              <a:gd name="connsiteX0" fmla="*/ 212651 w 673395"/>
              <a:gd name="connsiteY0" fmla="*/ 77973 h 1672856"/>
              <a:gd name="connsiteX1" fmla="*/ 0 w 673395"/>
              <a:gd name="connsiteY1" fmla="*/ 524540 h 1672856"/>
              <a:gd name="connsiteX2" fmla="*/ 49619 w 673395"/>
              <a:gd name="connsiteY2" fmla="*/ 1651591 h 1672856"/>
              <a:gd name="connsiteX3" fmla="*/ 623777 w 673395"/>
              <a:gd name="connsiteY3" fmla="*/ 1672856 h 1672856"/>
              <a:gd name="connsiteX4" fmla="*/ 673395 w 673395"/>
              <a:gd name="connsiteY4" fmla="*/ 616689 h 1672856"/>
              <a:gd name="connsiteX5" fmla="*/ 432391 w 673395"/>
              <a:gd name="connsiteY5" fmla="*/ 0 h 1672856"/>
              <a:gd name="connsiteX6" fmla="*/ 212651 w 673395"/>
              <a:gd name="connsiteY6" fmla="*/ 77973 h 16728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73395" h="1672856">
                <a:moveTo>
                  <a:pt x="212651" y="77973"/>
                </a:moveTo>
                <a:lnTo>
                  <a:pt x="0" y="524540"/>
                </a:lnTo>
                <a:lnTo>
                  <a:pt x="49619" y="1651591"/>
                </a:lnTo>
                <a:lnTo>
                  <a:pt x="623777" y="1672856"/>
                </a:lnTo>
                <a:lnTo>
                  <a:pt x="673395" y="616689"/>
                </a:lnTo>
                <a:lnTo>
                  <a:pt x="432391" y="0"/>
                </a:lnTo>
                <a:lnTo>
                  <a:pt x="212651" y="77973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4" name="Mares detail hotspot">
            <a:extLst>
              <a:ext uri="{FF2B5EF4-FFF2-40B4-BE49-F238E27FC236}">
                <a16:creationId xmlns:a16="http://schemas.microsoft.com/office/drawing/2014/main" id="{75DA50A7-C2D5-C5FB-A389-40294863C55F}"/>
              </a:ext>
            </a:extLst>
          </p:cNvPr>
          <p:cNvSpPr/>
          <p:nvPr/>
        </p:nvSpPr>
        <p:spPr>
          <a:xfrm>
            <a:off x="1077433" y="354419"/>
            <a:ext cx="1176669" cy="992372"/>
          </a:xfrm>
          <a:custGeom>
            <a:avLst/>
            <a:gdLst>
              <a:gd name="connsiteX0" fmla="*/ 0 w 1176669"/>
              <a:gd name="connsiteY0" fmla="*/ 446567 h 992372"/>
              <a:gd name="connsiteX1" fmla="*/ 276446 w 1176669"/>
              <a:gd name="connsiteY1" fmla="*/ 85060 h 992372"/>
              <a:gd name="connsiteX2" fmla="*/ 779720 w 1176669"/>
              <a:gd name="connsiteY2" fmla="*/ 0 h 992372"/>
              <a:gd name="connsiteX3" fmla="*/ 978195 w 1176669"/>
              <a:gd name="connsiteY3" fmla="*/ 99237 h 992372"/>
              <a:gd name="connsiteX4" fmla="*/ 1176669 w 1176669"/>
              <a:gd name="connsiteY4" fmla="*/ 602511 h 992372"/>
              <a:gd name="connsiteX5" fmla="*/ 1112874 w 1176669"/>
              <a:gd name="connsiteY5" fmla="*/ 893134 h 992372"/>
              <a:gd name="connsiteX6" fmla="*/ 772632 w 1176669"/>
              <a:gd name="connsiteY6" fmla="*/ 992372 h 992372"/>
              <a:gd name="connsiteX7" fmla="*/ 574158 w 1176669"/>
              <a:gd name="connsiteY7" fmla="*/ 928576 h 992372"/>
              <a:gd name="connsiteX8" fmla="*/ 482009 w 1176669"/>
              <a:gd name="connsiteY8" fmla="*/ 708837 h 992372"/>
              <a:gd name="connsiteX9" fmla="*/ 340241 w 1176669"/>
              <a:gd name="connsiteY9" fmla="*/ 630865 h 992372"/>
              <a:gd name="connsiteX10" fmla="*/ 0 w 1176669"/>
              <a:gd name="connsiteY10" fmla="*/ 446567 h 9923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176669" h="992372">
                <a:moveTo>
                  <a:pt x="0" y="446567"/>
                </a:moveTo>
                <a:lnTo>
                  <a:pt x="276446" y="85060"/>
                </a:lnTo>
                <a:lnTo>
                  <a:pt x="779720" y="0"/>
                </a:lnTo>
                <a:lnTo>
                  <a:pt x="978195" y="99237"/>
                </a:lnTo>
                <a:lnTo>
                  <a:pt x="1176669" y="602511"/>
                </a:lnTo>
                <a:lnTo>
                  <a:pt x="1112874" y="893134"/>
                </a:lnTo>
                <a:lnTo>
                  <a:pt x="772632" y="992372"/>
                </a:lnTo>
                <a:lnTo>
                  <a:pt x="574158" y="928576"/>
                </a:lnTo>
                <a:lnTo>
                  <a:pt x="482009" y="708837"/>
                </a:lnTo>
                <a:lnTo>
                  <a:pt x="340241" y="630865"/>
                </a:lnTo>
                <a:lnTo>
                  <a:pt x="0" y="446567"/>
                </a:lnTo>
                <a:close/>
              </a:path>
            </a:pathLst>
          </a:custGeom>
          <a:solidFill>
            <a:srgbClr val="536B8E">
              <a:alpha val="0"/>
            </a:srgbClr>
          </a:solidFill>
          <a:ln>
            <a:solidFill>
              <a:srgbClr val="1E2939">
                <a:alpha val="0"/>
              </a:srgb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25" name="Text Placeholder 6">
            <a:extLst>
              <a:ext uri="{FF2B5EF4-FFF2-40B4-BE49-F238E27FC236}">
                <a16:creationId xmlns:a16="http://schemas.microsoft.com/office/drawing/2014/main" id="{DFA89ED3-1D2B-5774-ED14-CDA226C26184}"/>
              </a:ext>
            </a:extLst>
          </p:cNvPr>
          <p:cNvSpPr txBox="1">
            <a:spLocks/>
          </p:cNvSpPr>
          <p:nvPr/>
        </p:nvSpPr>
        <p:spPr>
          <a:xfrm rot="21377859">
            <a:off x="2456023" y="141121"/>
            <a:ext cx="2635939" cy="1225270"/>
          </a:xfrm>
          <a:custGeom>
            <a:avLst/>
            <a:gdLst>
              <a:gd name="connsiteX0" fmla="*/ 0 w 2635939"/>
              <a:gd name="connsiteY0" fmla="*/ 0 h 1225270"/>
              <a:gd name="connsiteX1" fmla="*/ 606266 w 2635939"/>
              <a:gd name="connsiteY1" fmla="*/ 0 h 1225270"/>
              <a:gd name="connsiteX2" fmla="*/ 1317970 w 2635939"/>
              <a:gd name="connsiteY2" fmla="*/ 0 h 1225270"/>
              <a:gd name="connsiteX3" fmla="*/ 1924235 w 2635939"/>
              <a:gd name="connsiteY3" fmla="*/ 0 h 1225270"/>
              <a:gd name="connsiteX4" fmla="*/ 2635939 w 2635939"/>
              <a:gd name="connsiteY4" fmla="*/ 0 h 1225270"/>
              <a:gd name="connsiteX5" fmla="*/ 2635939 w 2635939"/>
              <a:gd name="connsiteY5" fmla="*/ 575877 h 1225270"/>
              <a:gd name="connsiteX6" fmla="*/ 2635939 w 2635939"/>
              <a:gd name="connsiteY6" fmla="*/ 1225270 h 1225270"/>
              <a:gd name="connsiteX7" fmla="*/ 1924235 w 2635939"/>
              <a:gd name="connsiteY7" fmla="*/ 1225270 h 1225270"/>
              <a:gd name="connsiteX8" fmla="*/ 1344329 w 2635939"/>
              <a:gd name="connsiteY8" fmla="*/ 1225270 h 1225270"/>
              <a:gd name="connsiteX9" fmla="*/ 711704 w 2635939"/>
              <a:gd name="connsiteY9" fmla="*/ 1225270 h 1225270"/>
              <a:gd name="connsiteX10" fmla="*/ 0 w 2635939"/>
              <a:gd name="connsiteY10" fmla="*/ 1225270 h 1225270"/>
              <a:gd name="connsiteX11" fmla="*/ 0 w 2635939"/>
              <a:gd name="connsiteY11" fmla="*/ 649393 h 1225270"/>
              <a:gd name="connsiteX12" fmla="*/ 0 w 2635939"/>
              <a:gd name="connsiteY12" fmla="*/ 0 h 122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635939" h="1225270" fill="none" extrusionOk="0">
                <a:moveTo>
                  <a:pt x="0" y="0"/>
                </a:moveTo>
                <a:cubicBezTo>
                  <a:pt x="142609" y="22599"/>
                  <a:pt x="343657" y="-11637"/>
                  <a:pt x="606266" y="0"/>
                </a:cubicBezTo>
                <a:cubicBezTo>
                  <a:pt x="868875" y="11637"/>
                  <a:pt x="1013669" y="26323"/>
                  <a:pt x="1317970" y="0"/>
                </a:cubicBezTo>
                <a:cubicBezTo>
                  <a:pt x="1622271" y="-26323"/>
                  <a:pt x="1749043" y="29944"/>
                  <a:pt x="1924235" y="0"/>
                </a:cubicBezTo>
                <a:cubicBezTo>
                  <a:pt x="2099428" y="-29944"/>
                  <a:pt x="2361303" y="-18903"/>
                  <a:pt x="2635939" y="0"/>
                </a:cubicBezTo>
                <a:cubicBezTo>
                  <a:pt x="2642108" y="206452"/>
                  <a:pt x="2645997" y="311949"/>
                  <a:pt x="2635939" y="575877"/>
                </a:cubicBezTo>
                <a:cubicBezTo>
                  <a:pt x="2625881" y="839805"/>
                  <a:pt x="2622665" y="920118"/>
                  <a:pt x="2635939" y="1225270"/>
                </a:cubicBezTo>
                <a:cubicBezTo>
                  <a:pt x="2486407" y="1221779"/>
                  <a:pt x="2094565" y="1199967"/>
                  <a:pt x="1924235" y="1225270"/>
                </a:cubicBezTo>
                <a:cubicBezTo>
                  <a:pt x="1753905" y="1250573"/>
                  <a:pt x="1474552" y="1254187"/>
                  <a:pt x="1344329" y="1225270"/>
                </a:cubicBezTo>
                <a:cubicBezTo>
                  <a:pt x="1214106" y="1196353"/>
                  <a:pt x="985267" y="1204612"/>
                  <a:pt x="711704" y="1225270"/>
                </a:cubicBezTo>
                <a:cubicBezTo>
                  <a:pt x="438141" y="1245928"/>
                  <a:pt x="226392" y="1215107"/>
                  <a:pt x="0" y="1225270"/>
                </a:cubicBezTo>
                <a:cubicBezTo>
                  <a:pt x="4533" y="946242"/>
                  <a:pt x="-3961" y="870801"/>
                  <a:pt x="0" y="649393"/>
                </a:cubicBezTo>
                <a:cubicBezTo>
                  <a:pt x="3961" y="427985"/>
                  <a:pt x="26552" y="147784"/>
                  <a:pt x="0" y="0"/>
                </a:cubicBezTo>
                <a:close/>
              </a:path>
              <a:path w="2635939" h="1225270" stroke="0" extrusionOk="0">
                <a:moveTo>
                  <a:pt x="0" y="0"/>
                </a:moveTo>
                <a:cubicBezTo>
                  <a:pt x="123748" y="1020"/>
                  <a:pt x="303069" y="-27470"/>
                  <a:pt x="579907" y="0"/>
                </a:cubicBezTo>
                <a:cubicBezTo>
                  <a:pt x="856745" y="27470"/>
                  <a:pt x="1031043" y="-11785"/>
                  <a:pt x="1265251" y="0"/>
                </a:cubicBezTo>
                <a:cubicBezTo>
                  <a:pt x="1499459" y="11785"/>
                  <a:pt x="1655266" y="23589"/>
                  <a:pt x="1976954" y="0"/>
                </a:cubicBezTo>
                <a:cubicBezTo>
                  <a:pt x="2298642" y="-23589"/>
                  <a:pt x="2456850" y="19518"/>
                  <a:pt x="2635939" y="0"/>
                </a:cubicBezTo>
                <a:cubicBezTo>
                  <a:pt x="2664730" y="206356"/>
                  <a:pt x="2641793" y="329401"/>
                  <a:pt x="2635939" y="588130"/>
                </a:cubicBezTo>
                <a:cubicBezTo>
                  <a:pt x="2630086" y="846859"/>
                  <a:pt x="2609396" y="989196"/>
                  <a:pt x="2635939" y="1225270"/>
                </a:cubicBezTo>
                <a:cubicBezTo>
                  <a:pt x="2344330" y="1217366"/>
                  <a:pt x="2205843" y="1202343"/>
                  <a:pt x="1924235" y="1225270"/>
                </a:cubicBezTo>
                <a:cubicBezTo>
                  <a:pt x="1642627" y="1248197"/>
                  <a:pt x="1536622" y="1209723"/>
                  <a:pt x="1344329" y="1225270"/>
                </a:cubicBezTo>
                <a:cubicBezTo>
                  <a:pt x="1152036" y="1240817"/>
                  <a:pt x="808198" y="1229104"/>
                  <a:pt x="632625" y="1225270"/>
                </a:cubicBezTo>
                <a:cubicBezTo>
                  <a:pt x="457052" y="1221436"/>
                  <a:pt x="137529" y="1238350"/>
                  <a:pt x="0" y="1225270"/>
                </a:cubicBezTo>
                <a:cubicBezTo>
                  <a:pt x="2468" y="1053758"/>
                  <a:pt x="-21970" y="911030"/>
                  <a:pt x="0" y="649393"/>
                </a:cubicBezTo>
                <a:cubicBezTo>
                  <a:pt x="21970" y="387756"/>
                  <a:pt x="-20667" y="290772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332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268275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SzPct val="50000"/>
              <a:buFontTx/>
              <a:buBlip>
                <a:blip r:embed="rId5"/>
              </a:buBlip>
              <a:tabLst/>
              <a:defRPr sz="24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536548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6"/>
              </a:buBlip>
              <a:tabLst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712753" indent="-263512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7"/>
              </a:buBlip>
              <a:tabLst/>
              <a:defRPr sz="18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1600">
                <a:latin typeface="Comic Sans MS" panose="030F0702030302020204" pitchFamily="66" charset="0"/>
              </a:rPr>
              <a:t>Ποιοι άθλοι εικονίζονται στην σαρκοφάγο; </a:t>
            </a:r>
          </a:p>
          <a:p>
            <a:pPr>
              <a:lnSpc>
                <a:spcPct val="100000"/>
              </a:lnSpc>
            </a:pPr>
            <a:r>
              <a:rPr lang="el-GR" sz="1600">
                <a:latin typeface="Comic Sans MS" panose="030F0702030302020204" pitchFamily="66" charset="0"/>
              </a:rPr>
              <a:t>Πού εικονίζεται η αρπαγή των αλόγων του Διομήδη; </a:t>
            </a:r>
            <a:endParaRPr lang="en-US" sz="16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sz="1600">
              <a:latin typeface="Comic Sans MS" panose="030F0702030302020204" pitchFamily="66" charset="0"/>
            </a:endParaRPr>
          </a:p>
        </p:txBody>
      </p:sp>
      <p:sp>
        <p:nvSpPr>
          <p:cNvPr id="20" name="TextBox question">
            <a:extLst>
              <a:ext uri="{FF2B5EF4-FFF2-40B4-BE49-F238E27FC236}">
                <a16:creationId xmlns:a16="http://schemas.microsoft.com/office/drawing/2014/main" id="{0BB4000E-F4F4-7ACE-6BC2-B5B01B1E4B77}"/>
              </a:ext>
            </a:extLst>
          </p:cNvPr>
          <p:cNvSpPr txBox="1"/>
          <p:nvPr/>
        </p:nvSpPr>
        <p:spPr>
          <a:xfrm>
            <a:off x="2473842" y="1474096"/>
            <a:ext cx="82868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>
                <a:solidFill>
                  <a:srgbClr val="536B8E"/>
                </a:solidFill>
                <a:latin typeface="Comic Sans MS" panose="030F0702030302020204" pitchFamily="66" charset="0"/>
              </a:rPr>
              <a:t>Ο ταύρος της Κρήτης</a:t>
            </a:r>
          </a:p>
        </p:txBody>
      </p:sp>
      <p:sp>
        <p:nvSpPr>
          <p:cNvPr id="26" name="TextBox question">
            <a:extLst>
              <a:ext uri="{FF2B5EF4-FFF2-40B4-BE49-F238E27FC236}">
                <a16:creationId xmlns:a16="http://schemas.microsoft.com/office/drawing/2014/main" id="{5D0D83FB-7B20-42CF-8783-60317A07FB8E}"/>
              </a:ext>
            </a:extLst>
          </p:cNvPr>
          <p:cNvSpPr txBox="1"/>
          <p:nvPr/>
        </p:nvSpPr>
        <p:spPr>
          <a:xfrm>
            <a:off x="3504002" y="1474096"/>
            <a:ext cx="900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>
                <a:solidFill>
                  <a:srgbClr val="536B8E"/>
                </a:solidFill>
                <a:latin typeface="Comic Sans MS" panose="030F0702030302020204" pitchFamily="66" charset="0"/>
              </a:rPr>
              <a:t>Τα άλογα του Διομήδη</a:t>
            </a:r>
          </a:p>
        </p:txBody>
      </p:sp>
      <p:sp>
        <p:nvSpPr>
          <p:cNvPr id="27" name="TextBox question">
            <a:extLst>
              <a:ext uri="{FF2B5EF4-FFF2-40B4-BE49-F238E27FC236}">
                <a16:creationId xmlns:a16="http://schemas.microsoft.com/office/drawing/2014/main" id="{6D962AA4-0DEB-A6F4-2281-29451824D036}"/>
              </a:ext>
            </a:extLst>
          </p:cNvPr>
          <p:cNvSpPr txBox="1"/>
          <p:nvPr/>
        </p:nvSpPr>
        <p:spPr>
          <a:xfrm>
            <a:off x="4904350" y="4619654"/>
            <a:ext cx="900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>
                <a:solidFill>
                  <a:schemeClr val="bg2"/>
                </a:solidFill>
                <a:effectLst>
                  <a:glow rad="63500">
                    <a:srgbClr val="494130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Η ζώνη της </a:t>
            </a:r>
            <a:r>
              <a:rPr lang="el-GR" sz="1000" err="1">
                <a:solidFill>
                  <a:schemeClr val="bg2"/>
                </a:solidFill>
                <a:effectLst>
                  <a:glow rad="63500">
                    <a:srgbClr val="494130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Ιππολύτης</a:t>
            </a:r>
            <a:endParaRPr lang="el-GR" sz="1000">
              <a:solidFill>
                <a:schemeClr val="bg2"/>
              </a:solidFill>
              <a:effectLst>
                <a:glow rad="63500">
                  <a:srgbClr val="494130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8" name="TextBox question">
            <a:extLst>
              <a:ext uri="{FF2B5EF4-FFF2-40B4-BE49-F238E27FC236}">
                <a16:creationId xmlns:a16="http://schemas.microsoft.com/office/drawing/2014/main" id="{DC963F90-CEBA-E572-CD2E-F522A75D07CC}"/>
              </a:ext>
            </a:extLst>
          </p:cNvPr>
          <p:cNvSpPr txBox="1"/>
          <p:nvPr/>
        </p:nvSpPr>
        <p:spPr>
          <a:xfrm>
            <a:off x="6140996" y="4641426"/>
            <a:ext cx="90091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>
                <a:solidFill>
                  <a:schemeClr val="bg2"/>
                </a:solidFill>
                <a:effectLst>
                  <a:glow rad="63500">
                    <a:srgbClr val="4C3D28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Τα βόδια του Γηρυόνη</a:t>
            </a:r>
          </a:p>
        </p:txBody>
      </p:sp>
      <p:sp>
        <p:nvSpPr>
          <p:cNvPr id="29" name="TextBox question">
            <a:extLst>
              <a:ext uri="{FF2B5EF4-FFF2-40B4-BE49-F238E27FC236}">
                <a16:creationId xmlns:a16="http://schemas.microsoft.com/office/drawing/2014/main" id="{07518CD9-FE22-D75E-C4BE-FF75E56519F4}"/>
              </a:ext>
            </a:extLst>
          </p:cNvPr>
          <p:cNvSpPr txBox="1"/>
          <p:nvPr/>
        </p:nvSpPr>
        <p:spPr>
          <a:xfrm>
            <a:off x="8099631" y="2646309"/>
            <a:ext cx="1044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>
                <a:solidFill>
                  <a:srgbClr val="536B8E"/>
                </a:solidFill>
                <a:latin typeface="Comic Sans MS" panose="030F0702030302020204" pitchFamily="66" charset="0"/>
              </a:rPr>
              <a:t>Η αιχμαλωσία του Κέρβερου</a:t>
            </a:r>
          </a:p>
        </p:txBody>
      </p:sp>
      <p:sp>
        <p:nvSpPr>
          <p:cNvPr id="30" name="TextBox question">
            <a:extLst>
              <a:ext uri="{FF2B5EF4-FFF2-40B4-BE49-F238E27FC236}">
                <a16:creationId xmlns:a16="http://schemas.microsoft.com/office/drawing/2014/main" id="{DB55F2E5-CDC5-BC94-077D-B8EF7EE8D9F2}"/>
              </a:ext>
            </a:extLst>
          </p:cNvPr>
          <p:cNvSpPr txBox="1"/>
          <p:nvPr/>
        </p:nvSpPr>
        <p:spPr>
          <a:xfrm>
            <a:off x="-6668" y="3942063"/>
            <a:ext cx="82868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>
                <a:solidFill>
                  <a:srgbClr val="536B8E"/>
                </a:solidFill>
                <a:latin typeface="Comic Sans MS" panose="030F0702030302020204" pitchFamily="66" charset="0"/>
              </a:rPr>
              <a:t>Ο Ηρακλής</a:t>
            </a:r>
          </a:p>
        </p:txBody>
      </p:sp>
      <p:sp>
        <p:nvSpPr>
          <p:cNvPr id="31" name="TextBox question">
            <a:extLst>
              <a:ext uri="{FF2B5EF4-FFF2-40B4-BE49-F238E27FC236}">
                <a16:creationId xmlns:a16="http://schemas.microsoft.com/office/drawing/2014/main" id="{ACD27AA7-3081-03B7-A4A0-0C1C90D33A13}"/>
              </a:ext>
            </a:extLst>
          </p:cNvPr>
          <p:cNvSpPr txBox="1"/>
          <p:nvPr/>
        </p:nvSpPr>
        <p:spPr>
          <a:xfrm>
            <a:off x="1060744" y="3452946"/>
            <a:ext cx="11766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l-GR" sz="1000">
                <a:solidFill>
                  <a:schemeClr val="bg2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Ο νικημένος Διομήδης</a:t>
            </a:r>
          </a:p>
        </p:txBody>
      </p:sp>
      <p:sp>
        <p:nvSpPr>
          <p:cNvPr id="32" name="TextBox question">
            <a:extLst>
              <a:ext uri="{FF2B5EF4-FFF2-40B4-BE49-F238E27FC236}">
                <a16:creationId xmlns:a16="http://schemas.microsoft.com/office/drawing/2014/main" id="{428497F4-200B-5BF3-0011-936ED2FB1C7D}"/>
              </a:ext>
            </a:extLst>
          </p:cNvPr>
          <p:cNvSpPr txBox="1"/>
          <p:nvPr/>
        </p:nvSpPr>
        <p:spPr>
          <a:xfrm>
            <a:off x="749137" y="191387"/>
            <a:ext cx="96687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1000">
                <a:solidFill>
                  <a:srgbClr val="536B8E"/>
                </a:solidFill>
                <a:effectLst>
                  <a:outerShdw blurRad="50800" dist="38100" algn="l" rotWithShape="0">
                    <a:srgbClr val="FFFFFF"/>
                  </a:outerShdw>
                </a:effectLst>
                <a:latin typeface="Comic Sans MS" panose="030F0702030302020204" pitchFamily="66" charset="0"/>
              </a:rPr>
              <a:t>Οι φοράδες του Διομήδη</a:t>
            </a:r>
          </a:p>
        </p:txBody>
      </p:sp>
    </p:spTree>
    <p:extLst>
      <p:ext uri="{BB962C8B-B14F-4D97-AF65-F5344CB8AC3E}">
        <p14:creationId xmlns:p14="http://schemas.microsoft.com/office/powerpoint/2010/main" val="251611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1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2)">
                                      <p:cBhvr>
                                        <p:cTn id="4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4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4" grpId="0" uiExpand="1" build="p" animBg="1"/>
      <p:bldP spid="5" grpId="0"/>
      <p:bldP spid="25" grpId="0" uiExpand="1" build="p" animBg="1"/>
      <p:bldP spid="20" grpId="0"/>
      <p:bldP spid="20" grpId="1"/>
      <p:bldP spid="26" grpId="0"/>
      <p:bldP spid="26" grpId="1"/>
      <p:bldP spid="27" grpId="0"/>
      <p:bldP spid="27" grpId="1"/>
      <p:bldP spid="28" grpId="0"/>
      <p:bldP spid="28" grpId="1"/>
      <p:bldP spid="29" grpId="0"/>
      <p:bldP spid="29" grpId="1"/>
      <p:bldP spid="30" grpId="0"/>
      <p:bldP spid="30" grpId="1"/>
      <p:bldP spid="31" grpId="0"/>
      <p:bldP spid="31" grpId="1"/>
      <p:bldP spid="32" grpId="0"/>
      <p:bldP spid="3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AthenaRC-scarab-link">
            <a:hlinkClick r:id="rId2"/>
            <a:extLst>
              <a:ext uri="{FF2B5EF4-FFF2-40B4-BE49-F238E27FC236}">
                <a16:creationId xmlns:a16="http://schemas.microsoft.com/office/drawing/2014/main" id="{41342A04-69CF-744B-0B05-558876668EC6}"/>
              </a:ext>
            </a:extLst>
          </p:cNvPr>
          <p:cNvSpPr/>
          <p:nvPr/>
        </p:nvSpPr>
        <p:spPr>
          <a:xfrm>
            <a:off x="8345714" y="4441371"/>
            <a:ext cx="640118" cy="55399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metope">
            <a:extLst>
              <a:ext uri="{FF2B5EF4-FFF2-40B4-BE49-F238E27FC236}">
                <a16:creationId xmlns:a16="http://schemas.microsoft.com/office/drawing/2014/main" id="{F38B35CC-0006-D136-BCC1-72392E4CB904}"/>
              </a:ext>
            </a:extLst>
          </p:cNvPr>
          <p:cNvSpPr txBox="1"/>
          <p:nvPr/>
        </p:nvSpPr>
        <p:spPr>
          <a:xfrm>
            <a:off x="378632" y="4699223"/>
            <a:ext cx="3150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Μαρμάρινη μετόπη από την ανατολική πλευρά του ναού του Δία στην Ολυμπία, 460 π.Χ. Αρχαιολογικό Μουσείο Ολυμπίας Λ93 και Μουσείο του Λούβρου, Παρίσι </a:t>
            </a:r>
            <a:r>
              <a:rPr lang="en-US" sz="800">
                <a:solidFill>
                  <a:srgbClr val="536B8E"/>
                </a:solidFill>
                <a:latin typeface="Comic Sans MS" panose="030F0702030302020204" pitchFamily="66" charset="0"/>
              </a:rPr>
              <a:t>MA 719 A-C</a:t>
            </a:r>
            <a:endParaRPr lang="en-US" sz="800" u="sng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5787611F-26B0-D6C5-7E18-5C9764A31396}"/>
              </a:ext>
            </a:extLst>
          </p:cNvPr>
          <p:cNvSpPr txBox="1">
            <a:spLocks/>
          </p:cNvSpPr>
          <p:nvPr/>
        </p:nvSpPr>
        <p:spPr>
          <a:xfrm rot="999756">
            <a:off x="5384307" y="720509"/>
            <a:ext cx="3580435" cy="1170767"/>
          </a:xfrm>
          <a:custGeom>
            <a:avLst/>
            <a:gdLst>
              <a:gd name="connsiteX0" fmla="*/ 0 w 3580435"/>
              <a:gd name="connsiteY0" fmla="*/ 0 h 1170767"/>
              <a:gd name="connsiteX1" fmla="*/ 668348 w 3580435"/>
              <a:gd name="connsiteY1" fmla="*/ 0 h 1170767"/>
              <a:gd name="connsiteX2" fmla="*/ 1265087 w 3580435"/>
              <a:gd name="connsiteY2" fmla="*/ 0 h 1170767"/>
              <a:gd name="connsiteX3" fmla="*/ 1861826 w 3580435"/>
              <a:gd name="connsiteY3" fmla="*/ 0 h 1170767"/>
              <a:gd name="connsiteX4" fmla="*/ 2458565 w 3580435"/>
              <a:gd name="connsiteY4" fmla="*/ 0 h 1170767"/>
              <a:gd name="connsiteX5" fmla="*/ 3055305 w 3580435"/>
              <a:gd name="connsiteY5" fmla="*/ 0 h 1170767"/>
              <a:gd name="connsiteX6" fmla="*/ 3580435 w 3580435"/>
              <a:gd name="connsiteY6" fmla="*/ 0 h 1170767"/>
              <a:gd name="connsiteX7" fmla="*/ 3580435 w 3580435"/>
              <a:gd name="connsiteY7" fmla="*/ 573676 h 1170767"/>
              <a:gd name="connsiteX8" fmla="*/ 3580435 w 3580435"/>
              <a:gd name="connsiteY8" fmla="*/ 1170767 h 1170767"/>
              <a:gd name="connsiteX9" fmla="*/ 2912087 w 3580435"/>
              <a:gd name="connsiteY9" fmla="*/ 1170767 h 1170767"/>
              <a:gd name="connsiteX10" fmla="*/ 2315348 w 3580435"/>
              <a:gd name="connsiteY10" fmla="*/ 1170767 h 1170767"/>
              <a:gd name="connsiteX11" fmla="*/ 1718609 w 3580435"/>
              <a:gd name="connsiteY11" fmla="*/ 1170767 h 1170767"/>
              <a:gd name="connsiteX12" fmla="*/ 1157674 w 3580435"/>
              <a:gd name="connsiteY12" fmla="*/ 1170767 h 1170767"/>
              <a:gd name="connsiteX13" fmla="*/ 525130 w 3580435"/>
              <a:gd name="connsiteY13" fmla="*/ 1170767 h 1170767"/>
              <a:gd name="connsiteX14" fmla="*/ 0 w 3580435"/>
              <a:gd name="connsiteY14" fmla="*/ 1170767 h 1170767"/>
              <a:gd name="connsiteX15" fmla="*/ 0 w 3580435"/>
              <a:gd name="connsiteY15" fmla="*/ 585384 h 1170767"/>
              <a:gd name="connsiteX16" fmla="*/ 0 w 3580435"/>
              <a:gd name="connsiteY16" fmla="*/ 0 h 11707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0435" h="1170767" fill="none" extrusionOk="0">
                <a:moveTo>
                  <a:pt x="0" y="0"/>
                </a:moveTo>
                <a:cubicBezTo>
                  <a:pt x="184985" y="-19233"/>
                  <a:pt x="346143" y="14545"/>
                  <a:pt x="668348" y="0"/>
                </a:cubicBezTo>
                <a:cubicBezTo>
                  <a:pt x="990553" y="-14545"/>
                  <a:pt x="1072248" y="20282"/>
                  <a:pt x="1265087" y="0"/>
                </a:cubicBezTo>
                <a:cubicBezTo>
                  <a:pt x="1457926" y="-20282"/>
                  <a:pt x="1664491" y="21799"/>
                  <a:pt x="1861826" y="0"/>
                </a:cubicBezTo>
                <a:cubicBezTo>
                  <a:pt x="2059161" y="-21799"/>
                  <a:pt x="2318122" y="4517"/>
                  <a:pt x="2458565" y="0"/>
                </a:cubicBezTo>
                <a:cubicBezTo>
                  <a:pt x="2599008" y="-4517"/>
                  <a:pt x="2766703" y="26790"/>
                  <a:pt x="3055305" y="0"/>
                </a:cubicBezTo>
                <a:cubicBezTo>
                  <a:pt x="3343907" y="-26790"/>
                  <a:pt x="3463506" y="10881"/>
                  <a:pt x="3580435" y="0"/>
                </a:cubicBezTo>
                <a:cubicBezTo>
                  <a:pt x="3584863" y="225353"/>
                  <a:pt x="3600303" y="356050"/>
                  <a:pt x="3580435" y="573676"/>
                </a:cubicBezTo>
                <a:cubicBezTo>
                  <a:pt x="3560567" y="791302"/>
                  <a:pt x="3592953" y="993157"/>
                  <a:pt x="3580435" y="1170767"/>
                </a:cubicBezTo>
                <a:cubicBezTo>
                  <a:pt x="3341096" y="1168450"/>
                  <a:pt x="3228840" y="1167819"/>
                  <a:pt x="2912087" y="1170767"/>
                </a:cubicBezTo>
                <a:cubicBezTo>
                  <a:pt x="2595334" y="1173715"/>
                  <a:pt x="2537976" y="1186002"/>
                  <a:pt x="2315348" y="1170767"/>
                </a:cubicBezTo>
                <a:cubicBezTo>
                  <a:pt x="2092720" y="1155532"/>
                  <a:pt x="1907921" y="1183160"/>
                  <a:pt x="1718609" y="1170767"/>
                </a:cubicBezTo>
                <a:cubicBezTo>
                  <a:pt x="1529297" y="1158374"/>
                  <a:pt x="1286988" y="1173014"/>
                  <a:pt x="1157674" y="1170767"/>
                </a:cubicBezTo>
                <a:cubicBezTo>
                  <a:pt x="1028361" y="1168520"/>
                  <a:pt x="689501" y="1195329"/>
                  <a:pt x="525130" y="1170767"/>
                </a:cubicBezTo>
                <a:cubicBezTo>
                  <a:pt x="360759" y="1146205"/>
                  <a:pt x="129143" y="1174900"/>
                  <a:pt x="0" y="1170767"/>
                </a:cubicBezTo>
                <a:cubicBezTo>
                  <a:pt x="21069" y="940213"/>
                  <a:pt x="18146" y="774048"/>
                  <a:pt x="0" y="585384"/>
                </a:cubicBezTo>
                <a:cubicBezTo>
                  <a:pt x="-18146" y="396720"/>
                  <a:pt x="25024" y="249185"/>
                  <a:pt x="0" y="0"/>
                </a:cubicBezTo>
                <a:close/>
              </a:path>
              <a:path w="3580435" h="1170767" stroke="0" extrusionOk="0">
                <a:moveTo>
                  <a:pt x="0" y="0"/>
                </a:moveTo>
                <a:cubicBezTo>
                  <a:pt x="125183" y="-10543"/>
                  <a:pt x="362462" y="-2447"/>
                  <a:pt x="489326" y="0"/>
                </a:cubicBezTo>
                <a:cubicBezTo>
                  <a:pt x="616190" y="2447"/>
                  <a:pt x="974627" y="10813"/>
                  <a:pt x="1121870" y="0"/>
                </a:cubicBezTo>
                <a:cubicBezTo>
                  <a:pt x="1269113" y="-10813"/>
                  <a:pt x="1543811" y="19774"/>
                  <a:pt x="1790218" y="0"/>
                </a:cubicBezTo>
                <a:cubicBezTo>
                  <a:pt x="2036625" y="-19774"/>
                  <a:pt x="2201217" y="-28774"/>
                  <a:pt x="2386957" y="0"/>
                </a:cubicBezTo>
                <a:cubicBezTo>
                  <a:pt x="2572697" y="28774"/>
                  <a:pt x="2761312" y="4104"/>
                  <a:pt x="2912087" y="0"/>
                </a:cubicBezTo>
                <a:cubicBezTo>
                  <a:pt x="3062862" y="-4104"/>
                  <a:pt x="3380158" y="-10773"/>
                  <a:pt x="3580435" y="0"/>
                </a:cubicBezTo>
                <a:cubicBezTo>
                  <a:pt x="3553439" y="205874"/>
                  <a:pt x="3595728" y="315560"/>
                  <a:pt x="3580435" y="550260"/>
                </a:cubicBezTo>
                <a:cubicBezTo>
                  <a:pt x="3565142" y="784960"/>
                  <a:pt x="3551605" y="1038144"/>
                  <a:pt x="3580435" y="1170767"/>
                </a:cubicBezTo>
                <a:cubicBezTo>
                  <a:pt x="3344781" y="1152575"/>
                  <a:pt x="3196566" y="1164598"/>
                  <a:pt x="3019500" y="1170767"/>
                </a:cubicBezTo>
                <a:cubicBezTo>
                  <a:pt x="2842435" y="1176936"/>
                  <a:pt x="2650959" y="1147652"/>
                  <a:pt x="2494370" y="1170767"/>
                </a:cubicBezTo>
                <a:cubicBezTo>
                  <a:pt x="2337781" y="1193883"/>
                  <a:pt x="2185742" y="1152112"/>
                  <a:pt x="2005044" y="1170767"/>
                </a:cubicBezTo>
                <a:cubicBezTo>
                  <a:pt x="1824346" y="1189422"/>
                  <a:pt x="1704417" y="1182206"/>
                  <a:pt x="1408304" y="1170767"/>
                </a:cubicBezTo>
                <a:cubicBezTo>
                  <a:pt x="1112191" y="1159328"/>
                  <a:pt x="932957" y="1156664"/>
                  <a:pt x="739957" y="1170767"/>
                </a:cubicBezTo>
                <a:cubicBezTo>
                  <a:pt x="546957" y="1184870"/>
                  <a:pt x="329689" y="1160374"/>
                  <a:pt x="0" y="1170767"/>
                </a:cubicBezTo>
                <a:cubicBezTo>
                  <a:pt x="-9307" y="1039273"/>
                  <a:pt x="-20791" y="733906"/>
                  <a:pt x="0" y="585384"/>
                </a:cubicBezTo>
                <a:cubicBezTo>
                  <a:pt x="20791" y="436862"/>
                  <a:pt x="-19841" y="191849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332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268275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SzPct val="50000"/>
              <a:buFontTx/>
              <a:buBlip>
                <a:blip r:embed="rId3"/>
              </a:buBlip>
              <a:tabLst/>
              <a:defRPr sz="24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536548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4"/>
              </a:buBlip>
              <a:tabLst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712753" indent="-263512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5"/>
              </a:buBlip>
              <a:tabLst/>
              <a:defRPr sz="18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1600">
                <a:latin typeface="Comic Sans MS" panose="030F0702030302020204" pitchFamily="66" charset="0"/>
              </a:rPr>
              <a:t>Σύμφωνα με μια εκδοχή του μύθου, ο Ηρακλής δεν ήταν μόνος του αλλά είχε μαζί του συντρόφους, ένας από τους οποίους ήταν και ο </a:t>
            </a:r>
            <a:r>
              <a:rPr lang="el-GR" sz="1600" err="1">
                <a:latin typeface="Comic Sans MS" panose="030F0702030302020204" pitchFamily="66" charset="0"/>
              </a:rPr>
              <a:t>Άβδηρος</a:t>
            </a:r>
            <a:r>
              <a:rPr lang="el-GR" sz="1600">
                <a:latin typeface="Comic Sans MS" panose="030F0702030302020204" pitchFamily="66" charset="0"/>
              </a:rPr>
              <a:t>. </a:t>
            </a:r>
            <a:endParaRPr lang="en-US" sz="16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sz="1600">
              <a:latin typeface="Comic Sans MS" panose="030F0702030302020204" pitchFamily="66" charset="0"/>
            </a:endParaRPr>
          </a:p>
        </p:txBody>
      </p:sp>
      <p:pic>
        <p:nvPicPr>
          <p:cNvPr id="7" name="metop drawing" descr="A drawing of a person holding a stick&#10;&#10;Description automatically generated">
            <a:extLst>
              <a:ext uri="{FF2B5EF4-FFF2-40B4-BE49-F238E27FC236}">
                <a16:creationId xmlns:a16="http://schemas.microsoft.com/office/drawing/2014/main" id="{AA7BDC64-1A98-6579-F4A1-123ACFA122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5950"/>
          <a:stretch/>
        </p:blipFill>
        <p:spPr>
          <a:xfrm>
            <a:off x="378635" y="1543071"/>
            <a:ext cx="3150372" cy="3152303"/>
          </a:xfrm>
          <a:prstGeom prst="rect">
            <a:avLst/>
          </a:prstGeom>
        </p:spPr>
      </p:pic>
      <p:pic>
        <p:nvPicPr>
          <p:cNvPr id="10" name="metope parts Louvre" descr="A group of white statues&#10;&#10;Description automatically generated with medium confidence">
            <a:extLst>
              <a:ext uri="{FF2B5EF4-FFF2-40B4-BE49-F238E27FC236}">
                <a16:creationId xmlns:a16="http://schemas.microsoft.com/office/drawing/2014/main" id="{F7AA534A-DC31-44BF-030E-9514D675FAD1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733" t="2517" r="6836" b="62298"/>
          <a:stretch/>
        </p:blipFill>
        <p:spPr>
          <a:xfrm>
            <a:off x="447274" y="1543072"/>
            <a:ext cx="3081732" cy="1327719"/>
          </a:xfrm>
          <a:prstGeom prst="rect">
            <a:avLst/>
          </a:prstGeom>
        </p:spPr>
      </p:pic>
      <p:sp>
        <p:nvSpPr>
          <p:cNvPr id="4" name="Text Placeholder 6">
            <a:extLst>
              <a:ext uri="{FF2B5EF4-FFF2-40B4-BE49-F238E27FC236}">
                <a16:creationId xmlns:a16="http://schemas.microsoft.com/office/drawing/2014/main" id="{46D0B4B2-4205-9EB8-B042-2001726DCFF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 rot="21152163">
            <a:off x="352549" y="295925"/>
            <a:ext cx="3580435" cy="1052960"/>
          </a:xfrm>
          <a:custGeom>
            <a:avLst/>
            <a:gdLst>
              <a:gd name="connsiteX0" fmla="*/ 0 w 3580435"/>
              <a:gd name="connsiteY0" fmla="*/ 0 h 1052960"/>
              <a:gd name="connsiteX1" fmla="*/ 668348 w 3580435"/>
              <a:gd name="connsiteY1" fmla="*/ 0 h 1052960"/>
              <a:gd name="connsiteX2" fmla="*/ 1265087 w 3580435"/>
              <a:gd name="connsiteY2" fmla="*/ 0 h 1052960"/>
              <a:gd name="connsiteX3" fmla="*/ 1861826 w 3580435"/>
              <a:gd name="connsiteY3" fmla="*/ 0 h 1052960"/>
              <a:gd name="connsiteX4" fmla="*/ 2458565 w 3580435"/>
              <a:gd name="connsiteY4" fmla="*/ 0 h 1052960"/>
              <a:gd name="connsiteX5" fmla="*/ 3055305 w 3580435"/>
              <a:gd name="connsiteY5" fmla="*/ 0 h 1052960"/>
              <a:gd name="connsiteX6" fmla="*/ 3580435 w 3580435"/>
              <a:gd name="connsiteY6" fmla="*/ 0 h 1052960"/>
              <a:gd name="connsiteX7" fmla="*/ 3580435 w 3580435"/>
              <a:gd name="connsiteY7" fmla="*/ 515950 h 1052960"/>
              <a:gd name="connsiteX8" fmla="*/ 3580435 w 3580435"/>
              <a:gd name="connsiteY8" fmla="*/ 1052960 h 1052960"/>
              <a:gd name="connsiteX9" fmla="*/ 2912087 w 3580435"/>
              <a:gd name="connsiteY9" fmla="*/ 1052960 h 1052960"/>
              <a:gd name="connsiteX10" fmla="*/ 2315348 w 3580435"/>
              <a:gd name="connsiteY10" fmla="*/ 1052960 h 1052960"/>
              <a:gd name="connsiteX11" fmla="*/ 1718609 w 3580435"/>
              <a:gd name="connsiteY11" fmla="*/ 1052960 h 1052960"/>
              <a:gd name="connsiteX12" fmla="*/ 1157674 w 3580435"/>
              <a:gd name="connsiteY12" fmla="*/ 1052960 h 1052960"/>
              <a:gd name="connsiteX13" fmla="*/ 525130 w 3580435"/>
              <a:gd name="connsiteY13" fmla="*/ 1052960 h 1052960"/>
              <a:gd name="connsiteX14" fmla="*/ 0 w 3580435"/>
              <a:gd name="connsiteY14" fmla="*/ 1052960 h 1052960"/>
              <a:gd name="connsiteX15" fmla="*/ 0 w 3580435"/>
              <a:gd name="connsiteY15" fmla="*/ 526480 h 1052960"/>
              <a:gd name="connsiteX16" fmla="*/ 0 w 3580435"/>
              <a:gd name="connsiteY16" fmla="*/ 0 h 10529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3580435" h="1052960" fill="none" extrusionOk="0">
                <a:moveTo>
                  <a:pt x="0" y="0"/>
                </a:moveTo>
                <a:cubicBezTo>
                  <a:pt x="184985" y="-19233"/>
                  <a:pt x="346143" y="14545"/>
                  <a:pt x="668348" y="0"/>
                </a:cubicBezTo>
                <a:cubicBezTo>
                  <a:pt x="990553" y="-14545"/>
                  <a:pt x="1072248" y="20282"/>
                  <a:pt x="1265087" y="0"/>
                </a:cubicBezTo>
                <a:cubicBezTo>
                  <a:pt x="1457926" y="-20282"/>
                  <a:pt x="1664491" y="21799"/>
                  <a:pt x="1861826" y="0"/>
                </a:cubicBezTo>
                <a:cubicBezTo>
                  <a:pt x="2059161" y="-21799"/>
                  <a:pt x="2318122" y="4517"/>
                  <a:pt x="2458565" y="0"/>
                </a:cubicBezTo>
                <a:cubicBezTo>
                  <a:pt x="2599008" y="-4517"/>
                  <a:pt x="2766703" y="26790"/>
                  <a:pt x="3055305" y="0"/>
                </a:cubicBezTo>
                <a:cubicBezTo>
                  <a:pt x="3343907" y="-26790"/>
                  <a:pt x="3463506" y="10881"/>
                  <a:pt x="3580435" y="0"/>
                </a:cubicBezTo>
                <a:cubicBezTo>
                  <a:pt x="3565995" y="111906"/>
                  <a:pt x="3586532" y="331850"/>
                  <a:pt x="3580435" y="515950"/>
                </a:cubicBezTo>
                <a:cubicBezTo>
                  <a:pt x="3574339" y="700050"/>
                  <a:pt x="3575084" y="877662"/>
                  <a:pt x="3580435" y="1052960"/>
                </a:cubicBezTo>
                <a:cubicBezTo>
                  <a:pt x="3341096" y="1050643"/>
                  <a:pt x="3228840" y="1050012"/>
                  <a:pt x="2912087" y="1052960"/>
                </a:cubicBezTo>
                <a:cubicBezTo>
                  <a:pt x="2595334" y="1055908"/>
                  <a:pt x="2537976" y="1068195"/>
                  <a:pt x="2315348" y="1052960"/>
                </a:cubicBezTo>
                <a:cubicBezTo>
                  <a:pt x="2092720" y="1037725"/>
                  <a:pt x="1907921" y="1065353"/>
                  <a:pt x="1718609" y="1052960"/>
                </a:cubicBezTo>
                <a:cubicBezTo>
                  <a:pt x="1529297" y="1040567"/>
                  <a:pt x="1286988" y="1055207"/>
                  <a:pt x="1157674" y="1052960"/>
                </a:cubicBezTo>
                <a:cubicBezTo>
                  <a:pt x="1028361" y="1050713"/>
                  <a:pt x="689501" y="1077522"/>
                  <a:pt x="525130" y="1052960"/>
                </a:cubicBezTo>
                <a:cubicBezTo>
                  <a:pt x="360759" y="1028398"/>
                  <a:pt x="129143" y="1057093"/>
                  <a:pt x="0" y="1052960"/>
                </a:cubicBezTo>
                <a:cubicBezTo>
                  <a:pt x="-18223" y="915354"/>
                  <a:pt x="-23949" y="687132"/>
                  <a:pt x="0" y="526480"/>
                </a:cubicBezTo>
                <a:cubicBezTo>
                  <a:pt x="23949" y="365828"/>
                  <a:pt x="13074" y="112654"/>
                  <a:pt x="0" y="0"/>
                </a:cubicBezTo>
                <a:close/>
              </a:path>
              <a:path w="3580435" h="1052960" stroke="0" extrusionOk="0">
                <a:moveTo>
                  <a:pt x="0" y="0"/>
                </a:moveTo>
                <a:cubicBezTo>
                  <a:pt x="125183" y="-10543"/>
                  <a:pt x="362462" y="-2447"/>
                  <a:pt x="489326" y="0"/>
                </a:cubicBezTo>
                <a:cubicBezTo>
                  <a:pt x="616190" y="2447"/>
                  <a:pt x="974627" y="10813"/>
                  <a:pt x="1121870" y="0"/>
                </a:cubicBezTo>
                <a:cubicBezTo>
                  <a:pt x="1269113" y="-10813"/>
                  <a:pt x="1543811" y="19774"/>
                  <a:pt x="1790218" y="0"/>
                </a:cubicBezTo>
                <a:cubicBezTo>
                  <a:pt x="2036625" y="-19774"/>
                  <a:pt x="2201217" y="-28774"/>
                  <a:pt x="2386957" y="0"/>
                </a:cubicBezTo>
                <a:cubicBezTo>
                  <a:pt x="2572697" y="28774"/>
                  <a:pt x="2761312" y="4104"/>
                  <a:pt x="2912087" y="0"/>
                </a:cubicBezTo>
                <a:cubicBezTo>
                  <a:pt x="3062862" y="-4104"/>
                  <a:pt x="3380158" y="-10773"/>
                  <a:pt x="3580435" y="0"/>
                </a:cubicBezTo>
                <a:cubicBezTo>
                  <a:pt x="3564810" y="149295"/>
                  <a:pt x="3604344" y="282411"/>
                  <a:pt x="3580435" y="494891"/>
                </a:cubicBezTo>
                <a:cubicBezTo>
                  <a:pt x="3556526" y="707371"/>
                  <a:pt x="3582018" y="814457"/>
                  <a:pt x="3580435" y="1052960"/>
                </a:cubicBezTo>
                <a:cubicBezTo>
                  <a:pt x="3344781" y="1034768"/>
                  <a:pt x="3196566" y="1046791"/>
                  <a:pt x="3019500" y="1052960"/>
                </a:cubicBezTo>
                <a:cubicBezTo>
                  <a:pt x="2842435" y="1059129"/>
                  <a:pt x="2650959" y="1029845"/>
                  <a:pt x="2494370" y="1052960"/>
                </a:cubicBezTo>
                <a:cubicBezTo>
                  <a:pt x="2337781" y="1076076"/>
                  <a:pt x="2185742" y="1034305"/>
                  <a:pt x="2005044" y="1052960"/>
                </a:cubicBezTo>
                <a:cubicBezTo>
                  <a:pt x="1824346" y="1071615"/>
                  <a:pt x="1704417" y="1064399"/>
                  <a:pt x="1408304" y="1052960"/>
                </a:cubicBezTo>
                <a:cubicBezTo>
                  <a:pt x="1112191" y="1041521"/>
                  <a:pt x="932957" y="1038857"/>
                  <a:pt x="739957" y="1052960"/>
                </a:cubicBezTo>
                <a:cubicBezTo>
                  <a:pt x="546957" y="1067063"/>
                  <a:pt x="329689" y="1042567"/>
                  <a:pt x="0" y="1052960"/>
                </a:cubicBezTo>
                <a:cubicBezTo>
                  <a:pt x="19673" y="791421"/>
                  <a:pt x="-12843" y="772218"/>
                  <a:pt x="0" y="526480"/>
                </a:cubicBezTo>
                <a:cubicBezTo>
                  <a:pt x="12843" y="280742"/>
                  <a:pt x="23607" y="206573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sk:type>
                    <ask:lineSketchFreehand/>
                  </ask:type>
                </ask:lineSketchStyleProps>
              </a:ext>
            </a:extLst>
          </a:ln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l-GR" sz="1600">
                <a:latin typeface="Comic Sans MS" panose="030F0702030302020204" pitchFamily="66" charset="0"/>
              </a:rPr>
              <a:t>Ο Ηρακλής τα κατάφερε! Πάλεψε με τον Διομήδη και τον έδωσε τροφή στα άλογά του. Αυτός ήταν ο όγδοος άθλος του. </a:t>
            </a:r>
            <a:endParaRPr lang="en-US" sz="16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sz="1600">
              <a:latin typeface="Comic Sans MS" panose="030F0702030302020204" pitchFamily="66" charset="0"/>
            </a:endParaRPr>
          </a:p>
        </p:txBody>
      </p:sp>
      <p:pic>
        <p:nvPicPr>
          <p:cNvPr id="6" name="AthenaRC-Louvre-link" descr="A blue and red square with a black background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8396E847-97FB-F497-385D-0C71D20CC60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87968" y="4022208"/>
            <a:ext cx="579759" cy="548700"/>
          </a:xfrm>
          <a:prstGeom prst="rect">
            <a:avLst/>
          </a:prstGeom>
        </p:spPr>
      </p:pic>
      <p:pic>
        <p:nvPicPr>
          <p:cNvPr id="15" name="metope part Olympia" descr="A group of stone heads&#10;&#10;Description automatically generated with medium confidence">
            <a:extLst>
              <a:ext uri="{FF2B5EF4-FFF2-40B4-BE49-F238E27FC236}">
                <a16:creationId xmlns:a16="http://schemas.microsoft.com/office/drawing/2014/main" id="{47097EEA-C538-F7C4-E857-269D64DAA7FC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73550" t="30648" b="41936"/>
          <a:stretch/>
        </p:blipFill>
        <p:spPr>
          <a:xfrm>
            <a:off x="2763551" y="2783609"/>
            <a:ext cx="689888" cy="852783"/>
          </a:xfrm>
          <a:prstGeom prst="rect">
            <a:avLst/>
          </a:prstGeom>
        </p:spPr>
      </p:pic>
      <p:pic>
        <p:nvPicPr>
          <p:cNvPr id="8" name="Picture 7" descr="A white stone with a horse and people in the background&#10;&#10;Description automatically generated">
            <a:extLst>
              <a:ext uri="{FF2B5EF4-FFF2-40B4-BE49-F238E27FC236}">
                <a16:creationId xmlns:a16="http://schemas.microsoft.com/office/drawing/2014/main" id="{73CABE43-17D0-E7C8-4D44-42B4E46B815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58860" y="1865364"/>
            <a:ext cx="3717815" cy="3277547"/>
          </a:xfrm>
          <a:prstGeom prst="rect">
            <a:avLst/>
          </a:prstGeom>
        </p:spPr>
      </p:pic>
      <p:pic>
        <p:nvPicPr>
          <p:cNvPr id="11" name="AthenaRC-ODYSSEUS-link" descr="A blue and red square with a black background&#10;&#10;Description automatically generated">
            <a:hlinkClick r:id="rId12"/>
            <a:extLst>
              <a:ext uri="{FF2B5EF4-FFF2-40B4-BE49-F238E27FC236}">
                <a16:creationId xmlns:a16="http://schemas.microsoft.com/office/drawing/2014/main" id="{44491A10-FD75-F079-E04C-FAF7BACFBC9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78632" y="4022208"/>
            <a:ext cx="579759" cy="548700"/>
          </a:xfrm>
          <a:prstGeom prst="rect">
            <a:avLst/>
          </a:prstGeom>
        </p:spPr>
      </p:pic>
      <p:sp>
        <p:nvSpPr>
          <p:cNvPr id="12" name="TextBox scarab">
            <a:extLst>
              <a:ext uri="{FF2B5EF4-FFF2-40B4-BE49-F238E27FC236}">
                <a16:creationId xmlns:a16="http://schemas.microsoft.com/office/drawing/2014/main" id="{FE40ECFC-427E-FF9C-B8E3-FA98BD501628}"/>
              </a:ext>
            </a:extLst>
          </p:cNvPr>
          <p:cNvSpPr txBox="1"/>
          <p:nvPr/>
        </p:nvSpPr>
        <p:spPr>
          <a:xfrm>
            <a:off x="3696424" y="4065693"/>
            <a:ext cx="137743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Ετρουσκικός σκαραβαίος με παράσταση των ανθρωποφάγων αλόγων που κατασπαράσσουν το βασιλιά Διομήδη</a:t>
            </a:r>
            <a:r>
              <a:rPr lang="en-US" sz="800">
                <a:solidFill>
                  <a:srgbClr val="536B8E"/>
                </a:solidFill>
                <a:latin typeface="Comic Sans MS" panose="030F0702030302020204" pitchFamily="66" charset="0"/>
              </a:rPr>
              <a:t>, </a:t>
            </a:r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5ος αι. π.Χ. Μουσείο Τέχνης του Πανεπιστημίου του </a:t>
            </a:r>
            <a:r>
              <a:rPr lang="el-GR" sz="800" err="1">
                <a:solidFill>
                  <a:srgbClr val="536B8E"/>
                </a:solidFill>
                <a:latin typeface="Comic Sans MS" panose="030F0702030302020204" pitchFamily="66" charset="0"/>
              </a:rPr>
              <a:t>Tartu</a:t>
            </a:r>
            <a:r>
              <a:rPr lang="el-GR" sz="800">
                <a:solidFill>
                  <a:srgbClr val="536B8E"/>
                </a:solidFill>
                <a:latin typeface="Comic Sans MS" panose="030F0702030302020204" pitchFamily="66" charset="0"/>
              </a:rPr>
              <a:t>, Εσθονία, </a:t>
            </a:r>
            <a:r>
              <a:rPr lang="en-US" sz="800">
                <a:solidFill>
                  <a:srgbClr val="536B8E"/>
                </a:solidFill>
                <a:latin typeface="Comic Sans MS" panose="030F0702030302020204" pitchFamily="66" charset="0"/>
              </a:rPr>
              <a:t>KMM GE 3:1860</a:t>
            </a:r>
            <a:endParaRPr lang="en-US" sz="800" u="sng">
              <a:solidFill>
                <a:srgbClr val="536B8E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0548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4000"/>
                            </p:stCondLst>
                            <p:childTnLst>
                              <p:par>
                                <p:cTn id="16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build="p" animBg="1"/>
      <p:bldP spid="4" grpId="0" uiExpand="1" build="p" animBg="1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9A1DECCE-2692-08A3-F2C5-A7BA4F8292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2515" y="640960"/>
            <a:ext cx="6626179" cy="4297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AthenaRC-efaxan-link">
            <a:hlinkClick r:id="rId3"/>
            <a:extLst>
              <a:ext uri="{FF2B5EF4-FFF2-40B4-BE49-F238E27FC236}">
                <a16:creationId xmlns:a16="http://schemas.microsoft.com/office/drawing/2014/main" id="{41342A04-69CF-744B-0B05-558876668EC6}"/>
              </a:ext>
            </a:extLst>
          </p:cNvPr>
          <p:cNvSpPr/>
          <p:nvPr/>
        </p:nvSpPr>
        <p:spPr>
          <a:xfrm>
            <a:off x="8345714" y="4441371"/>
            <a:ext cx="640118" cy="553998"/>
          </a:xfrm>
          <a:prstGeom prst="rect">
            <a:avLst/>
          </a:prstGeom>
          <a:solidFill>
            <a:srgbClr val="FFFFFF">
              <a:alpha val="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5" name="TextBox topo">
            <a:hlinkClick r:id="rId4"/>
            <a:extLst>
              <a:ext uri="{FF2B5EF4-FFF2-40B4-BE49-F238E27FC236}">
                <a16:creationId xmlns:a16="http://schemas.microsoft.com/office/drawing/2014/main" id="{F38B35CC-0006-D136-BCC1-72392E4CB904}"/>
              </a:ext>
            </a:extLst>
          </p:cNvPr>
          <p:cNvSpPr txBox="1"/>
          <p:nvPr/>
        </p:nvSpPr>
        <p:spPr>
          <a:xfrm>
            <a:off x="4462228" y="4502540"/>
            <a:ext cx="352646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Αεροφωτογραφία του αρχαιολογικού χώρου των Αβδήρων</a:t>
            </a:r>
          </a:p>
          <a:p>
            <a:pPr algn="r"/>
            <a:r>
              <a:rPr lang="el-GR" sz="10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</a:rPr>
              <a:t>Πηγή: </a:t>
            </a:r>
            <a:r>
              <a:rPr lang="en-US" sz="1000">
                <a:solidFill>
                  <a:schemeClr val="bg2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Comic Sans MS" panose="030F0702030302020204" pitchFamily="66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SearchCulture.gr </a:t>
            </a:r>
            <a:endParaRPr lang="el-GR" sz="1000">
              <a:solidFill>
                <a:schemeClr val="bg2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6" name="AthenaRC-ARENA-link" descr="A blue and red square with a black background&#10;&#10;Description automatically generated">
            <a:hlinkClick r:id="rId5"/>
            <a:extLst>
              <a:ext uri="{FF2B5EF4-FFF2-40B4-BE49-F238E27FC236}">
                <a16:creationId xmlns:a16="http://schemas.microsoft.com/office/drawing/2014/main" id="{8396E847-97FB-F497-385D-0C71D20CC6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1884" y="4428245"/>
            <a:ext cx="579759" cy="548700"/>
          </a:xfrm>
          <a:prstGeom prst="rect">
            <a:avLst/>
          </a:prstGeom>
        </p:spPr>
      </p:pic>
      <p:pic>
        <p:nvPicPr>
          <p:cNvPr id="31" name="AthenaRC-ODYSSEUS-link" descr="A blue and red square with a black background&#10;&#10;Description automatically generated">
            <a:hlinkClick r:id="rId7"/>
            <a:extLst>
              <a:ext uri="{FF2B5EF4-FFF2-40B4-BE49-F238E27FC236}">
                <a16:creationId xmlns:a16="http://schemas.microsoft.com/office/drawing/2014/main" id="{EB94CF21-C58F-6AA6-0DB3-32D53F622D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101" y="148131"/>
            <a:ext cx="579759" cy="548700"/>
          </a:xfrm>
          <a:prstGeom prst="rect">
            <a:avLst/>
          </a:prstGeom>
        </p:spPr>
      </p:pic>
      <p:pic>
        <p:nvPicPr>
          <p:cNvPr id="32" name="AthenaRC-Diazoma-link" descr="A blue and red square with a black background&#10;&#10;Description automatically generated">
            <a:hlinkClick r:id="rId8"/>
            <a:extLst>
              <a:ext uri="{FF2B5EF4-FFF2-40B4-BE49-F238E27FC236}">
                <a16:creationId xmlns:a16="http://schemas.microsoft.com/office/drawing/2014/main" id="{2C40A04B-2A16-E680-8207-922F2109BC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328100" y="2354729"/>
            <a:ext cx="579759" cy="548700"/>
          </a:xfrm>
          <a:prstGeom prst="rect">
            <a:avLst/>
          </a:prstGeom>
        </p:spPr>
      </p:pic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91D079A-9C9E-F4A9-C720-A224F86B9644}"/>
              </a:ext>
            </a:extLst>
          </p:cNvPr>
          <p:cNvSpPr txBox="1">
            <a:spLocks/>
          </p:cNvSpPr>
          <p:nvPr/>
        </p:nvSpPr>
        <p:spPr>
          <a:xfrm rot="21298772">
            <a:off x="4204040" y="236965"/>
            <a:ext cx="3846762" cy="1520921"/>
          </a:xfrm>
          <a:custGeom>
            <a:avLst/>
            <a:gdLst>
              <a:gd name="connsiteX0" fmla="*/ 0 w 3846762"/>
              <a:gd name="connsiteY0" fmla="*/ 0 h 1520921"/>
              <a:gd name="connsiteX1" fmla="*/ 564192 w 3846762"/>
              <a:gd name="connsiteY1" fmla="*/ 0 h 1520921"/>
              <a:gd name="connsiteX2" fmla="*/ 1205319 w 3846762"/>
              <a:gd name="connsiteY2" fmla="*/ 0 h 1520921"/>
              <a:gd name="connsiteX3" fmla="*/ 1846446 w 3846762"/>
              <a:gd name="connsiteY3" fmla="*/ 0 h 1520921"/>
              <a:gd name="connsiteX4" fmla="*/ 2487573 w 3846762"/>
              <a:gd name="connsiteY4" fmla="*/ 0 h 1520921"/>
              <a:gd name="connsiteX5" fmla="*/ 3090232 w 3846762"/>
              <a:gd name="connsiteY5" fmla="*/ 0 h 1520921"/>
              <a:gd name="connsiteX6" fmla="*/ 3846762 w 3846762"/>
              <a:gd name="connsiteY6" fmla="*/ 0 h 1520921"/>
              <a:gd name="connsiteX7" fmla="*/ 3846762 w 3846762"/>
              <a:gd name="connsiteY7" fmla="*/ 537392 h 1520921"/>
              <a:gd name="connsiteX8" fmla="*/ 3846762 w 3846762"/>
              <a:gd name="connsiteY8" fmla="*/ 1059575 h 1520921"/>
              <a:gd name="connsiteX9" fmla="*/ 3846762 w 3846762"/>
              <a:gd name="connsiteY9" fmla="*/ 1520921 h 1520921"/>
              <a:gd name="connsiteX10" fmla="*/ 3205635 w 3846762"/>
              <a:gd name="connsiteY10" fmla="*/ 1520921 h 1520921"/>
              <a:gd name="connsiteX11" fmla="*/ 2526040 w 3846762"/>
              <a:gd name="connsiteY11" fmla="*/ 1520921 h 1520921"/>
              <a:gd name="connsiteX12" fmla="*/ 1961849 w 3846762"/>
              <a:gd name="connsiteY12" fmla="*/ 1520921 h 1520921"/>
              <a:gd name="connsiteX13" fmla="*/ 1320722 w 3846762"/>
              <a:gd name="connsiteY13" fmla="*/ 1520921 h 1520921"/>
              <a:gd name="connsiteX14" fmla="*/ 718062 w 3846762"/>
              <a:gd name="connsiteY14" fmla="*/ 1520921 h 1520921"/>
              <a:gd name="connsiteX15" fmla="*/ 0 w 3846762"/>
              <a:gd name="connsiteY15" fmla="*/ 1520921 h 1520921"/>
              <a:gd name="connsiteX16" fmla="*/ 0 w 3846762"/>
              <a:gd name="connsiteY16" fmla="*/ 1013947 h 1520921"/>
              <a:gd name="connsiteX17" fmla="*/ 0 w 3846762"/>
              <a:gd name="connsiteY17" fmla="*/ 491764 h 1520921"/>
              <a:gd name="connsiteX18" fmla="*/ 0 w 3846762"/>
              <a:gd name="connsiteY18" fmla="*/ 0 h 15209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46762" h="1520921" fill="none" extrusionOk="0">
                <a:moveTo>
                  <a:pt x="0" y="0"/>
                </a:moveTo>
                <a:cubicBezTo>
                  <a:pt x="205677" y="-12509"/>
                  <a:pt x="337693" y="4163"/>
                  <a:pt x="564192" y="0"/>
                </a:cubicBezTo>
                <a:cubicBezTo>
                  <a:pt x="790691" y="-4163"/>
                  <a:pt x="1057564" y="28499"/>
                  <a:pt x="1205319" y="0"/>
                </a:cubicBezTo>
                <a:cubicBezTo>
                  <a:pt x="1353074" y="-28499"/>
                  <a:pt x="1653819" y="-26472"/>
                  <a:pt x="1846446" y="0"/>
                </a:cubicBezTo>
                <a:cubicBezTo>
                  <a:pt x="2039073" y="26472"/>
                  <a:pt x="2293431" y="24364"/>
                  <a:pt x="2487573" y="0"/>
                </a:cubicBezTo>
                <a:cubicBezTo>
                  <a:pt x="2681715" y="-24364"/>
                  <a:pt x="2876055" y="10418"/>
                  <a:pt x="3090232" y="0"/>
                </a:cubicBezTo>
                <a:cubicBezTo>
                  <a:pt x="3304409" y="-10418"/>
                  <a:pt x="3555643" y="-22876"/>
                  <a:pt x="3846762" y="0"/>
                </a:cubicBezTo>
                <a:cubicBezTo>
                  <a:pt x="3865047" y="211419"/>
                  <a:pt x="3822966" y="305229"/>
                  <a:pt x="3846762" y="537392"/>
                </a:cubicBezTo>
                <a:cubicBezTo>
                  <a:pt x="3870558" y="769555"/>
                  <a:pt x="3867765" y="944798"/>
                  <a:pt x="3846762" y="1059575"/>
                </a:cubicBezTo>
                <a:cubicBezTo>
                  <a:pt x="3825759" y="1174352"/>
                  <a:pt x="3834760" y="1356423"/>
                  <a:pt x="3846762" y="1520921"/>
                </a:cubicBezTo>
                <a:cubicBezTo>
                  <a:pt x="3535436" y="1490525"/>
                  <a:pt x="3520189" y="1537539"/>
                  <a:pt x="3205635" y="1520921"/>
                </a:cubicBezTo>
                <a:cubicBezTo>
                  <a:pt x="2891081" y="1504303"/>
                  <a:pt x="2842762" y="1529654"/>
                  <a:pt x="2526040" y="1520921"/>
                </a:cubicBezTo>
                <a:cubicBezTo>
                  <a:pt x="2209318" y="1512188"/>
                  <a:pt x="2214445" y="1526606"/>
                  <a:pt x="1961849" y="1520921"/>
                </a:cubicBezTo>
                <a:cubicBezTo>
                  <a:pt x="1709253" y="1515236"/>
                  <a:pt x="1543458" y="1502213"/>
                  <a:pt x="1320722" y="1520921"/>
                </a:cubicBezTo>
                <a:cubicBezTo>
                  <a:pt x="1097986" y="1539629"/>
                  <a:pt x="863077" y="1544564"/>
                  <a:pt x="718062" y="1520921"/>
                </a:cubicBezTo>
                <a:cubicBezTo>
                  <a:pt x="573047" y="1497278"/>
                  <a:pt x="328422" y="1510320"/>
                  <a:pt x="0" y="1520921"/>
                </a:cubicBezTo>
                <a:cubicBezTo>
                  <a:pt x="-6824" y="1336542"/>
                  <a:pt x="-17475" y="1148342"/>
                  <a:pt x="0" y="1013947"/>
                </a:cubicBezTo>
                <a:cubicBezTo>
                  <a:pt x="17475" y="879552"/>
                  <a:pt x="-6986" y="687714"/>
                  <a:pt x="0" y="491764"/>
                </a:cubicBezTo>
                <a:cubicBezTo>
                  <a:pt x="6986" y="295814"/>
                  <a:pt x="-23055" y="162696"/>
                  <a:pt x="0" y="0"/>
                </a:cubicBezTo>
                <a:close/>
              </a:path>
              <a:path w="3846762" h="1520921" stroke="0" extrusionOk="0">
                <a:moveTo>
                  <a:pt x="0" y="0"/>
                </a:moveTo>
                <a:cubicBezTo>
                  <a:pt x="149338" y="5074"/>
                  <a:pt x="332701" y="-21164"/>
                  <a:pt x="525724" y="0"/>
                </a:cubicBezTo>
                <a:cubicBezTo>
                  <a:pt x="718747" y="21164"/>
                  <a:pt x="899387" y="-14907"/>
                  <a:pt x="1205319" y="0"/>
                </a:cubicBezTo>
                <a:cubicBezTo>
                  <a:pt x="1511251" y="14907"/>
                  <a:pt x="1652547" y="-17219"/>
                  <a:pt x="1923381" y="0"/>
                </a:cubicBezTo>
                <a:cubicBezTo>
                  <a:pt x="2194215" y="17219"/>
                  <a:pt x="2383189" y="-22269"/>
                  <a:pt x="2564508" y="0"/>
                </a:cubicBezTo>
                <a:cubicBezTo>
                  <a:pt x="2745827" y="22269"/>
                  <a:pt x="2915718" y="-5013"/>
                  <a:pt x="3128700" y="0"/>
                </a:cubicBezTo>
                <a:cubicBezTo>
                  <a:pt x="3341682" y="5013"/>
                  <a:pt x="3627346" y="-11466"/>
                  <a:pt x="3846762" y="0"/>
                </a:cubicBezTo>
                <a:cubicBezTo>
                  <a:pt x="3847730" y="169754"/>
                  <a:pt x="3857910" y="329358"/>
                  <a:pt x="3846762" y="461346"/>
                </a:cubicBezTo>
                <a:cubicBezTo>
                  <a:pt x="3835614" y="593334"/>
                  <a:pt x="3823141" y="752682"/>
                  <a:pt x="3846762" y="983529"/>
                </a:cubicBezTo>
                <a:cubicBezTo>
                  <a:pt x="3870383" y="1214376"/>
                  <a:pt x="3859602" y="1258074"/>
                  <a:pt x="3846762" y="1520921"/>
                </a:cubicBezTo>
                <a:cubicBezTo>
                  <a:pt x="3691821" y="1508605"/>
                  <a:pt x="3305515" y="1488585"/>
                  <a:pt x="3167167" y="1520921"/>
                </a:cubicBezTo>
                <a:cubicBezTo>
                  <a:pt x="3028819" y="1553257"/>
                  <a:pt x="2801714" y="1515435"/>
                  <a:pt x="2641443" y="1520921"/>
                </a:cubicBezTo>
                <a:cubicBezTo>
                  <a:pt x="2481172" y="1526407"/>
                  <a:pt x="2212263" y="1505116"/>
                  <a:pt x="2000316" y="1520921"/>
                </a:cubicBezTo>
                <a:cubicBezTo>
                  <a:pt x="1788369" y="1536726"/>
                  <a:pt x="1573449" y="1519216"/>
                  <a:pt x="1282254" y="1520921"/>
                </a:cubicBezTo>
                <a:cubicBezTo>
                  <a:pt x="991059" y="1522626"/>
                  <a:pt x="961897" y="1526346"/>
                  <a:pt x="718062" y="1520921"/>
                </a:cubicBezTo>
                <a:cubicBezTo>
                  <a:pt x="474227" y="1515496"/>
                  <a:pt x="172000" y="1546041"/>
                  <a:pt x="0" y="1520921"/>
                </a:cubicBezTo>
                <a:cubicBezTo>
                  <a:pt x="23533" y="1291970"/>
                  <a:pt x="-24266" y="1215096"/>
                  <a:pt x="0" y="1029157"/>
                </a:cubicBezTo>
                <a:cubicBezTo>
                  <a:pt x="24266" y="843218"/>
                  <a:pt x="-23683" y="623617"/>
                  <a:pt x="0" y="491764"/>
                </a:cubicBezTo>
                <a:cubicBezTo>
                  <a:pt x="23683" y="359911"/>
                  <a:pt x="-22862" y="219212"/>
                  <a:pt x="0" y="0"/>
                </a:cubicBezTo>
                <a:close/>
              </a:path>
            </a:pathLst>
          </a:custGeom>
          <a:solidFill>
            <a:srgbClr val="FEE9D2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882088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txBody>
          <a:bodyPr vert="horz" lIns="91440" tIns="45720" rIns="91440" bIns="45720" rtlCol="0">
            <a:noAutofit/>
          </a:bodyPr>
          <a:lstStyle>
            <a:lvl1pPr marL="0" indent="0" algn="l" defTabSz="914332" rtl="0" eaLnBrk="1" latinLnBrk="0" hangingPunct="1">
              <a:lnSpc>
                <a:spcPct val="94000"/>
              </a:lnSpc>
              <a:spcBef>
                <a:spcPts val="10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1pPr>
            <a:lvl2pPr marL="268275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Clr>
                <a:schemeClr val="accent3"/>
              </a:buClr>
              <a:buSzPct val="50000"/>
              <a:buFontTx/>
              <a:buBlip>
                <a:blip r:embed="rId9"/>
              </a:buBlip>
              <a:tabLst/>
              <a:defRPr sz="24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2pPr>
            <a:lvl3pPr marL="536548" indent="-268275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10"/>
              </a:buBlip>
              <a:tabLst/>
              <a:defRPr sz="20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3pPr>
            <a:lvl4pPr marL="712753" indent="-263512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SzPct val="70000"/>
              <a:buFontTx/>
              <a:buBlip>
                <a:blip r:embed="rId11"/>
              </a:buBlip>
              <a:tabLst/>
              <a:defRPr sz="1800" i="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4pPr>
            <a:lvl5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600" kern="1200" baseline="0">
                <a:solidFill>
                  <a:schemeClr val="tx2"/>
                </a:solidFill>
                <a:latin typeface="Source Sans Pro" charset="0"/>
                <a:ea typeface="Source Sans Pro" charset="0"/>
                <a:cs typeface="Source Sans Pro" charset="0"/>
              </a:defRPr>
            </a:lvl5pPr>
            <a:lvl6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–"/>
              <a:defRPr sz="14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84020" indent="-384020" algn="l" defTabSz="914332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Char char="■"/>
              <a:defRPr sz="14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l-GR" sz="1600">
                <a:latin typeface="Comic Sans MS" panose="030F0702030302020204" pitchFamily="66" charset="0"/>
              </a:rPr>
              <a:t>Ο Ηρακλής και οι σύντροφοί του, όταν οι Βίστωνες τους επιτέθηκαν, τους πολέμησαν και τους νίκησαν. Όμως τον Άβδηρο τον κατασπάραξαν οι φοράδες του Διομήδη. Προς τιμή του ο Ηρακλής ίδρυσε την πόλη Άβδηρα.</a:t>
            </a:r>
            <a:endParaRPr lang="en-US" sz="1600">
              <a:latin typeface="Comic Sans MS" panose="030F0702030302020204" pitchFamily="66" charset="0"/>
            </a:endParaRPr>
          </a:p>
          <a:p>
            <a:pPr>
              <a:lnSpc>
                <a:spcPct val="100000"/>
              </a:lnSpc>
            </a:pPr>
            <a:endParaRPr lang="en-US" sz="1600">
              <a:latin typeface="Comic Sans MS" panose="030F0702030302020204" pitchFamily="66" charset="0"/>
            </a:endParaRPr>
          </a:p>
        </p:txBody>
      </p:sp>
      <p:sp>
        <p:nvSpPr>
          <p:cNvPr id="28" name="TextBox ARENA">
            <a:hlinkClick r:id="rId5"/>
            <a:extLst>
              <a:ext uri="{FF2B5EF4-FFF2-40B4-BE49-F238E27FC236}">
                <a16:creationId xmlns:a16="http://schemas.microsoft.com/office/drawing/2014/main" id="{599E485A-A973-FA92-0457-7F0278501569}"/>
              </a:ext>
            </a:extLst>
          </p:cNvPr>
          <p:cNvSpPr txBox="1"/>
          <p:nvPr/>
        </p:nvSpPr>
        <p:spPr>
          <a:xfrm>
            <a:off x="53158" y="3646793"/>
            <a:ext cx="12384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l-GR" sz="1000">
                <a:latin typeface="Comic Sans MS" panose="030F0702030302020204" pitchFamily="66" charset="0"/>
              </a:rPr>
              <a:t>Δες στον χάρτη του </a:t>
            </a:r>
            <a:r>
              <a:rPr lang="en-US" sz="1000">
                <a:latin typeface="Comic Sans MS" panose="030F0702030302020204" pitchFamily="66" charset="0"/>
              </a:rPr>
              <a:t>ARENA </a:t>
            </a:r>
            <a:r>
              <a:rPr lang="el-GR" sz="1000">
                <a:latin typeface="Comic Sans MS" panose="030F0702030302020204" pitchFamily="66" charset="0"/>
              </a:rPr>
              <a:t>υλικό για τα αρχαία</a:t>
            </a:r>
            <a:r>
              <a:rPr lang="en-US" sz="1000">
                <a:latin typeface="Comic Sans MS" panose="030F0702030302020204" pitchFamily="66" charset="0"/>
              </a:rPr>
              <a:t> </a:t>
            </a:r>
            <a:r>
              <a:rPr lang="el-GR" sz="1000">
                <a:latin typeface="Comic Sans MS" panose="030F0702030302020204" pitchFamily="66" charset="0"/>
              </a:rPr>
              <a:t>Άβδηρα!</a:t>
            </a:r>
          </a:p>
        </p:txBody>
      </p:sp>
    </p:spTree>
    <p:extLst>
      <p:ext uri="{BB962C8B-B14F-4D97-AF65-F5344CB8AC3E}">
        <p14:creationId xmlns:p14="http://schemas.microsoft.com/office/powerpoint/2010/main" val="3263805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uiExpand="1" build="p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Placeholder 7" descr="A tapestry with a group of animals">
            <a:extLst>
              <a:ext uri="{FF2B5EF4-FFF2-40B4-BE49-F238E27FC236}">
                <a16:creationId xmlns:a16="http://schemas.microsoft.com/office/drawing/2014/main" id="{BB6ABB02-5AC2-A55B-9DC1-02C2301B7B00}"/>
              </a:ext>
            </a:extLst>
          </p:cNvPr>
          <p:cNvPicPr>
            <a:picLocks noGrp="1" noChangeAspect="1"/>
          </p:cNvPicPr>
          <p:nvPr>
            <p:ph type="pic" sz="quarter" idx="18"/>
          </p:nvPr>
        </p:nvPicPr>
        <p:blipFill>
          <a:blip r:embed="rId3"/>
          <a:srcRect t="28067" b="28067"/>
          <a:stretch>
            <a:fillRect/>
          </a:stretch>
        </p:blipFill>
        <p:spPr/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0E89C39-926B-38AA-3620-FC5011B52738}"/>
              </a:ext>
            </a:extLst>
          </p:cNvPr>
          <p:cNvSpPr txBox="1"/>
          <p:nvPr/>
        </p:nvSpPr>
        <p:spPr>
          <a:xfrm>
            <a:off x="7122343" y="2868234"/>
            <a:ext cx="2021657" cy="707886"/>
          </a:xfrm>
          <a:prstGeom prst="rect">
            <a:avLst/>
          </a:prstGeom>
          <a:solidFill>
            <a:srgbClr val="D7D7D7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r"/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Φλαμανδική </a:t>
            </a:r>
            <a:r>
              <a:rPr lang="el-GR" sz="800" b="1" err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ταπισερί</a:t>
            </a:r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 με τον ηττημένο Διομήδη που </a:t>
            </a:r>
            <a:r>
              <a:rPr lang="el-GR" sz="800" b="1" err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κατασπαράσσεται</a:t>
            </a:r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 από τα άλογά του, 1528, </a:t>
            </a:r>
          </a:p>
          <a:p>
            <a:pPr algn="r"/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Βασιλικό Παλάτι Μαδρίτης (Ισπανία) </a:t>
            </a:r>
          </a:p>
          <a:p>
            <a:pPr algn="r"/>
            <a:r>
              <a:rPr lang="en-US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PM 080740 E Madrid n</a:t>
            </a:r>
            <a:r>
              <a:rPr lang="el-GR" sz="800" b="1">
                <a:solidFill>
                  <a:schemeClr val="bg2"/>
                </a:solidFill>
                <a:effectLst>
                  <a:innerShdw blurRad="63500" dist="50800">
                    <a:prstClr val="black">
                      <a:alpha val="50000"/>
                    </a:prstClr>
                  </a:innerShdw>
                </a:effectLst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93256" y="2845415"/>
            <a:ext cx="5929087" cy="918718"/>
          </a:xfrm>
        </p:spPr>
        <p:txBody>
          <a:bodyPr>
            <a:normAutofit/>
          </a:bodyPr>
          <a:lstStyle/>
          <a:p>
            <a:r>
              <a:rPr lang="el-GR">
                <a:latin typeface="Comic Sans MS" panose="030F0702030302020204" pitchFamily="66" charset="0"/>
              </a:rPr>
              <a:t>Ο μύθος του Διομήδη</a:t>
            </a:r>
            <a:endParaRPr lang="en-US">
              <a:solidFill>
                <a:srgbClr val="080469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9337072"/>
      </p:ext>
    </p:extLst>
  </p:cSld>
  <p:clrMapOvr>
    <a:masterClrMapping/>
  </p:clrMapOvr>
</p:sld>
</file>

<file path=ppt/theme/theme1.xml><?xml version="1.0" encoding="utf-8"?>
<a:theme xmlns:a="http://schemas.openxmlformats.org/drawingml/2006/main" name="ARC-THEME-V1">
  <a:themeElements>
    <a:clrScheme name="ARC">
      <a:dk1>
        <a:srgbClr val="000133"/>
      </a:dk1>
      <a:lt1>
        <a:srgbClr val="EFEFEF"/>
      </a:lt1>
      <a:dk2>
        <a:srgbClr val="364669"/>
      </a:dk2>
      <a:lt2>
        <a:srgbClr val="FFFFFF"/>
      </a:lt2>
      <a:accent1>
        <a:srgbClr val="536B8E"/>
      </a:accent1>
      <a:accent2>
        <a:srgbClr val="B81208"/>
      </a:accent2>
      <a:accent3>
        <a:srgbClr val="10069F"/>
      </a:accent3>
      <a:accent4>
        <a:srgbClr val="FFC000"/>
      </a:accent4>
      <a:accent5>
        <a:srgbClr val="7698CD"/>
      </a:accent5>
      <a:accent6>
        <a:srgbClr val="ED1C24"/>
      </a:accent6>
      <a:hlink>
        <a:srgbClr val="10069F"/>
      </a:hlink>
      <a:folHlink>
        <a:srgbClr val="364664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rop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RC-THEME-V1" id="{FFC9688B-4828-2746-9971-312E69B5813D}" vid="{9D0B684D-DE04-544E-A7D8-0F506BC48C86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haredWithUsers xmlns="d2e0f1ac-b801-4a2a-a782-3aa2ccd51ebc">
      <UserInfo>
        <DisplayName/>
        <AccountId xsi:nil="true"/>
        <AccountType/>
      </UserInfo>
    </SharedWithUsers>
    <_activity xmlns="c56ed4f0-ed0d-4e61-9317-f7ecebe1b476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90CA3C950D234EAEE2DE4B3B6AA27D" ma:contentTypeVersion="17" ma:contentTypeDescription="Create a new document." ma:contentTypeScope="" ma:versionID="62d219dbbba5b318405b8e68ae416c49">
  <xsd:schema xmlns:xsd="http://www.w3.org/2001/XMLSchema" xmlns:xs="http://www.w3.org/2001/XMLSchema" xmlns:p="http://schemas.microsoft.com/office/2006/metadata/properties" xmlns:ns3="c56ed4f0-ed0d-4e61-9317-f7ecebe1b476" xmlns:ns4="d2e0f1ac-b801-4a2a-a782-3aa2ccd51ebc" targetNamespace="http://schemas.microsoft.com/office/2006/metadata/properties" ma:root="true" ma:fieldsID="13a4351f28f1ddb1825c83736ece54a8" ns3:_="" ns4:_="">
    <xsd:import namespace="c56ed4f0-ed0d-4e61-9317-f7ecebe1b476"/>
    <xsd:import namespace="d2e0f1ac-b801-4a2a-a782-3aa2ccd51ebc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ed4f0-ed0d-4e61-9317-f7ecebe1b47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1" nillable="true" ma:displayName="Length (seconds)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2e0f1ac-b801-4a2a-a782-3aa2ccd51ebc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4F978CD-DAD4-4A51-B91E-633F0D2D7F69}">
  <ds:schemaRefs>
    <ds:schemaRef ds:uri="c56ed4f0-ed0d-4e61-9317-f7ecebe1b476"/>
    <ds:schemaRef ds:uri="d2e0f1ac-b801-4a2a-a782-3aa2ccd51ebc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0D1E0E20-045E-4E8A-8B67-895981B67E86}">
  <ds:schemaRefs>
    <ds:schemaRef ds:uri="c56ed4f0-ed0d-4e61-9317-f7ecebe1b476"/>
    <ds:schemaRef ds:uri="d2e0f1ac-b801-4a2a-a782-3aa2ccd51ebc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A68F49C-014E-444A-991B-6948AB864F2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ARC-THEME-V1</Template>
  <Application>Microsoft Office PowerPoint</Application>
  <PresentationFormat>On-screen Show (16:9)</PresentationFormat>
  <Slides>6</Slides>
  <Notes>2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ARC-THEME-V1</vt:lpstr>
      <vt:lpstr>Ο μύθος του Διομήδη</vt:lpstr>
      <vt:lpstr>PowerPoint Presentation</vt:lpstr>
      <vt:lpstr>PowerPoint Presentation</vt:lpstr>
      <vt:lpstr>PowerPoint Presentation</vt:lpstr>
      <vt:lpstr>PowerPoint Presentation</vt:lpstr>
      <vt:lpstr>Ο μύθος του Διομήδη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dora giann</dc:creator>
  <cp:revision>1</cp:revision>
  <dcterms:created xsi:type="dcterms:W3CDTF">2020-12-07T14:34:28Z</dcterms:created>
  <dcterms:modified xsi:type="dcterms:W3CDTF">2023-12-08T14:28:16Z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0x010100A590CA3C950D234EAEE2DE4B3B6AA27D</vt:lpwstr>
  </property>
  <property fmtid="{D5CDD505-2E9C-101B-9397-08002B2CF9AE}" pid="3" name="Order">
    <vt:r8>45480900</vt:r8>
  </property>
  <property fmtid="{D5CDD505-2E9C-101B-9397-08002B2CF9AE}" pid="4" name="xd_Signature">
    <vt:bool>false</vt:bool>
  </property>
  <property fmtid="{D5CDD505-2E9C-101B-9397-08002B2CF9AE}" pid="5" name="xd_ProgID">
    <vt:lpwstr/>
  </property>
  <property fmtid="{D5CDD505-2E9C-101B-9397-08002B2CF9AE}" pid="6" name="_ExtendedDescription">
    <vt:lpwstr/>
  </property>
  <property fmtid="{D5CDD505-2E9C-101B-9397-08002B2CF9AE}" pid="7" name="TriggerFlowInfo">
    <vt:lpwstr/>
  </property>
  <property fmtid="{D5CDD505-2E9C-101B-9397-08002B2CF9AE}" pid="8" name="ComplianceAssetId">
    <vt:lpwstr/>
  </property>
  <property fmtid="{D5CDD505-2E9C-101B-9397-08002B2CF9AE}" pid="9" name="TemplateUrl">
    <vt:lpwstr/>
  </property>
</Properties>
</file>