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2"/>
  </p:notesMasterIdLst>
  <p:sldIdLst>
    <p:sldId id="270" r:id="rId5"/>
    <p:sldId id="352" r:id="rId6"/>
    <p:sldId id="353" r:id="rId7"/>
    <p:sldId id="354" r:id="rId8"/>
    <p:sldId id="355" r:id="rId9"/>
    <p:sldId id="356" r:id="rId10"/>
    <p:sldId id="357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EF9F13-E4D8-9BBC-9F3F-495E86D89B62}" name="Despoina Tsiafaki" initials="DT" userId="S::tsiafaki@athenarc.gr::0e77ada7-b0be-4110-8d40-72b99bb71f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B8E"/>
    <a:srgbClr val="1E2939"/>
    <a:srgbClr val="FF0000"/>
    <a:srgbClr val="FBD2D3"/>
    <a:srgbClr val="FFFFFF"/>
    <a:srgbClr val="ED1C24"/>
    <a:srgbClr val="000000"/>
    <a:srgbClr val="EBE1DB"/>
    <a:srgbClr val="D2C3C5"/>
    <a:srgbClr val="DAD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574DA-3566-46B7-820D-51E8C16B3332}" v="3" dt="2023-12-08T12:40:11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11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sa Michailidou" userId="81b42fc7-291b-491b-8bde-d974fa52ae72" providerId="ADAL" clId="{72C574DA-3566-46B7-820D-51E8C16B3332}"/>
    <pc:docChg chg="custSel addSld modSld">
      <pc:chgData name="Natasa Michailidou" userId="81b42fc7-291b-491b-8bde-d974fa52ae72" providerId="ADAL" clId="{72C574DA-3566-46B7-820D-51E8C16B3332}" dt="2023-12-08T12:40:11.109" v="38" actId="20577"/>
      <pc:docMkLst>
        <pc:docMk/>
      </pc:docMkLst>
      <pc:sldChg chg="modSp mod">
        <pc:chgData name="Natasa Michailidou" userId="81b42fc7-291b-491b-8bde-d974fa52ae72" providerId="ADAL" clId="{72C574DA-3566-46B7-820D-51E8C16B3332}" dt="2023-12-08T12:36:30.914" v="34" actId="113"/>
        <pc:sldMkLst>
          <pc:docMk/>
          <pc:sldMk cId="1801233056" sldId="270"/>
        </pc:sldMkLst>
        <pc:spChg chg="mod">
          <ac:chgData name="Natasa Michailidou" userId="81b42fc7-291b-491b-8bde-d974fa52ae72" providerId="ADAL" clId="{72C574DA-3566-46B7-820D-51E8C16B3332}" dt="2023-12-08T12:36:30.914" v="34" actId="113"/>
          <ac:spMkLst>
            <pc:docMk/>
            <pc:sldMk cId="1801233056" sldId="270"/>
            <ac:spMk id="31" creationId="{83224356-06DF-19BE-B536-B5BA84592CA6}"/>
          </ac:spMkLst>
        </pc:spChg>
      </pc:sldChg>
      <pc:sldChg chg="modSp">
        <pc:chgData name="Natasa Michailidou" userId="81b42fc7-291b-491b-8bde-d974fa52ae72" providerId="ADAL" clId="{72C574DA-3566-46B7-820D-51E8C16B3332}" dt="2023-12-08T12:40:11.109" v="38" actId="20577"/>
        <pc:sldMkLst>
          <pc:docMk/>
          <pc:sldMk cId="3920768576" sldId="352"/>
        </pc:sldMkLst>
        <pc:spChg chg="mod">
          <ac:chgData name="Natasa Michailidou" userId="81b42fc7-291b-491b-8bde-d974fa52ae72" providerId="ADAL" clId="{72C574DA-3566-46B7-820D-51E8C16B3332}" dt="2023-12-08T12:40:11.109" v="38" actId="20577"/>
          <ac:spMkLst>
            <pc:docMk/>
            <pc:sldMk cId="3920768576" sldId="352"/>
            <ac:spMk id="37" creationId="{0FF4745C-0591-BBA8-470D-87E27365F8DD}"/>
          </ac:spMkLst>
        </pc:spChg>
        <pc:spChg chg="mod">
          <ac:chgData name="Natasa Michailidou" userId="81b42fc7-291b-491b-8bde-d974fa52ae72" providerId="ADAL" clId="{72C574DA-3566-46B7-820D-51E8C16B3332}" dt="2023-12-08T12:40:08.814" v="37" actId="6549"/>
          <ac:spMkLst>
            <pc:docMk/>
            <pc:sldMk cId="3920768576" sldId="352"/>
            <ac:spMk id="41" creationId="{1B7ABCE8-3332-4ECA-C311-D8D761BBDA54}"/>
          </ac:spMkLst>
        </pc:spChg>
      </pc:sldChg>
      <pc:sldChg chg="delSp add mod">
        <pc:chgData name="Natasa Michailidou" userId="81b42fc7-291b-491b-8bde-d974fa52ae72" providerId="ADAL" clId="{72C574DA-3566-46B7-820D-51E8C16B3332}" dt="2023-12-08T12:39:53.029" v="36" actId="478"/>
        <pc:sldMkLst>
          <pc:docMk/>
          <pc:sldMk cId="3520659752" sldId="357"/>
        </pc:sldMkLst>
        <pc:spChg chg="del">
          <ac:chgData name="Natasa Michailidou" userId="81b42fc7-291b-491b-8bde-d974fa52ae72" providerId="ADAL" clId="{72C574DA-3566-46B7-820D-51E8C16B3332}" dt="2023-12-08T12:39:53.029" v="36" actId="478"/>
          <ac:spMkLst>
            <pc:docMk/>
            <pc:sldMk cId="3520659752" sldId="357"/>
            <ac:spMk id="31" creationId="{83224356-06DF-19BE-B536-B5BA84592CA6}"/>
          </ac:spMkLst>
        </pc:spChg>
      </pc:sldChg>
    </pc:docChg>
  </pc:docChgLst>
  <pc:docChgLst>
    <pc:chgData name="Ioannis Mourthos" userId="75d1f527-3a3c-4d24-826a-a581f292a991" providerId="ADAL" clId="{8E806B29-C39B-437C-B436-CD638ACB2666}"/>
    <pc:docChg chg="undo custSel addSld delSld modSld sldOrd delSection modSection">
      <pc:chgData name="Ioannis Mourthos" userId="75d1f527-3a3c-4d24-826a-a581f292a991" providerId="ADAL" clId="{8E806B29-C39B-437C-B436-CD638ACB2666}" dt="2023-11-13T09:10:33.958" v="4433"/>
      <pc:docMkLst>
        <pc:docMk/>
      </pc:docMkLst>
      <pc:sldChg chg="addSp delSp modSp mod">
        <pc:chgData name="Ioannis Mourthos" userId="75d1f527-3a3c-4d24-826a-a581f292a991" providerId="ADAL" clId="{8E806B29-C39B-437C-B436-CD638ACB2666}" dt="2023-11-10T11:19:37.486" v="155" actId="166"/>
        <pc:sldMkLst>
          <pc:docMk/>
          <pc:sldMk cId="1801233056" sldId="270"/>
        </pc:sldMkLst>
        <pc:spChg chg="mod ord">
          <ac:chgData name="Ioannis Mourthos" userId="75d1f527-3a3c-4d24-826a-a581f292a991" providerId="ADAL" clId="{8E806B29-C39B-437C-B436-CD638ACB2666}" dt="2023-11-10T11:19:37.486" v="155" actId="166"/>
          <ac:spMkLst>
            <pc:docMk/>
            <pc:sldMk cId="1801233056" sldId="270"/>
            <ac:spMk id="3" creationId="{00000000-0000-0000-0000-000000000000}"/>
          </ac:spMkLst>
        </pc:spChg>
        <pc:spChg chg="add del mod">
          <ac:chgData name="Ioannis Mourthos" userId="75d1f527-3a3c-4d24-826a-a581f292a991" providerId="ADAL" clId="{8E806B29-C39B-437C-B436-CD638ACB2666}" dt="2023-11-10T11:09:15.261" v="25" actId="931"/>
          <ac:spMkLst>
            <pc:docMk/>
            <pc:sldMk cId="1801233056" sldId="270"/>
            <ac:spMk id="4" creationId="{B37B8135-0B48-7799-A7D4-DB9C8B672B45}"/>
          </ac:spMkLst>
        </pc:spChg>
        <pc:spChg chg="add del mod">
          <ac:chgData name="Ioannis Mourthos" userId="75d1f527-3a3c-4d24-826a-a581f292a991" providerId="ADAL" clId="{8E806B29-C39B-437C-B436-CD638ACB2666}" dt="2023-11-10T11:19:29.210" v="152" actId="931"/>
          <ac:spMkLst>
            <pc:docMk/>
            <pc:sldMk cId="1801233056" sldId="270"/>
            <ac:spMk id="10" creationId="{B4697362-D56E-75AA-7BA8-46C7648629B2}"/>
          </ac:spMkLst>
        </pc:spChg>
        <pc:picChg chg="del">
          <ac:chgData name="Ioannis Mourthos" userId="75d1f527-3a3c-4d24-826a-a581f292a991" providerId="ADAL" clId="{8E806B29-C39B-437C-B436-CD638ACB2666}" dt="2023-11-10T10:54:04.211" v="17" actId="478"/>
          <ac:picMkLst>
            <pc:docMk/>
            <pc:sldMk cId="1801233056" sldId="270"/>
            <ac:picMk id="5" creationId="{CC4D1A2D-4B62-049A-283E-CC49745F416C}"/>
          </ac:picMkLst>
        </pc:picChg>
        <pc:picChg chg="add del mod">
          <ac:chgData name="Ioannis Mourthos" userId="75d1f527-3a3c-4d24-826a-a581f292a991" providerId="ADAL" clId="{8E806B29-C39B-437C-B436-CD638ACB2666}" dt="2023-11-10T11:19:23.984" v="151" actId="478"/>
          <ac:picMkLst>
            <pc:docMk/>
            <pc:sldMk cId="1801233056" sldId="270"/>
            <ac:picMk id="8" creationId="{F1DF9900-FBD7-59DF-2C50-4674496683D7}"/>
          </ac:picMkLst>
        </pc:picChg>
        <pc:picChg chg="add mod">
          <ac:chgData name="Ioannis Mourthos" userId="75d1f527-3a3c-4d24-826a-a581f292a991" providerId="ADAL" clId="{8E806B29-C39B-437C-B436-CD638ACB2666}" dt="2023-11-10T11:19:30.511" v="154" actId="962"/>
          <ac:picMkLst>
            <pc:docMk/>
            <pc:sldMk cId="1801233056" sldId="270"/>
            <ac:picMk id="12" creationId="{EDF6A93D-A1E7-CCB4-013A-55F1745CBDE5}"/>
          </ac:picMkLst>
        </pc:picChg>
      </pc:sldChg>
      <pc:sldChg chg="del">
        <pc:chgData name="Ioannis Mourthos" userId="75d1f527-3a3c-4d24-826a-a581f292a991" providerId="ADAL" clId="{8E806B29-C39B-437C-B436-CD638ACB2666}" dt="2023-11-10T10:54:16.431" v="18" actId="47"/>
        <pc:sldMkLst>
          <pc:docMk/>
          <pc:sldMk cId="2389694996" sldId="341"/>
        </pc:sldMkLst>
      </pc:sldChg>
      <pc:sldChg chg="addSp delSp modSp mod delAnim modAnim">
        <pc:chgData name="Ioannis Mourthos" userId="75d1f527-3a3c-4d24-826a-a581f292a991" providerId="ADAL" clId="{8E806B29-C39B-437C-B436-CD638ACB2666}" dt="2023-11-10T13:27:58.085" v="3694" actId="208"/>
        <pc:sldMkLst>
          <pc:docMk/>
          <pc:sldMk cId="3920768576" sldId="352"/>
        </pc:sldMkLst>
        <pc:spChg chg="mod">
          <ac:chgData name="Ioannis Mourthos" userId="75d1f527-3a3c-4d24-826a-a581f292a991" providerId="ADAL" clId="{8E806B29-C39B-437C-B436-CD638ACB2666}" dt="2023-11-10T11:31:13.413" v="461" actId="14100"/>
          <ac:spMkLst>
            <pc:docMk/>
            <pc:sldMk cId="3920768576" sldId="352"/>
            <ac:spMk id="4" creationId="{46D0B4B2-4205-9EB8-B042-2001726DCFF7}"/>
          </ac:spMkLst>
        </pc:spChg>
        <pc:spChg chg="add mod">
          <ac:chgData name="Ioannis Mourthos" userId="75d1f527-3a3c-4d24-826a-a581f292a991" providerId="ADAL" clId="{8E806B29-C39B-437C-B436-CD638ACB2666}" dt="2023-11-10T13:27:58.085" v="3694" actId="208"/>
          <ac:spMkLst>
            <pc:docMk/>
            <pc:sldMk cId="3920768576" sldId="352"/>
            <ac:spMk id="5" creationId="{9F10E051-8DA7-0A03-5CBB-36811BD9A750}"/>
          </ac:spMkLst>
        </pc:spChg>
        <pc:spChg chg="add mod">
          <ac:chgData name="Ioannis Mourthos" userId="75d1f527-3a3c-4d24-826a-a581f292a991" providerId="ADAL" clId="{8E806B29-C39B-437C-B436-CD638ACB2666}" dt="2023-11-10T13:27:50.921" v="3693" actId="208"/>
          <ac:spMkLst>
            <pc:docMk/>
            <pc:sldMk cId="3920768576" sldId="352"/>
            <ac:spMk id="6" creationId="{B79317B3-3105-71F9-BFDB-B09D7022194B}"/>
          </ac:spMkLst>
        </pc:spChg>
        <pc:spChg chg="mod">
          <ac:chgData name="Ioannis Mourthos" userId="75d1f527-3a3c-4d24-826a-a581f292a991" providerId="ADAL" clId="{8E806B29-C39B-437C-B436-CD638ACB2666}" dt="2023-11-10T11:58:50.367" v="1329" actId="1076"/>
          <ac:spMkLst>
            <pc:docMk/>
            <pc:sldMk cId="3920768576" sldId="352"/>
            <ac:spMk id="9" creationId="{41342A04-69CF-744B-0B05-558876668EC6}"/>
          </ac:spMkLst>
        </pc:spChg>
        <pc:spChg chg="del">
          <ac:chgData name="Ioannis Mourthos" userId="75d1f527-3a3c-4d24-826a-a581f292a991" providerId="ADAL" clId="{8E806B29-C39B-437C-B436-CD638ACB2666}" dt="2023-11-10T10:55:03.936" v="23" actId="478"/>
          <ac:spMkLst>
            <pc:docMk/>
            <pc:sldMk cId="3920768576" sldId="352"/>
            <ac:spMk id="11" creationId="{ABCB53E4-3E8D-2608-DF96-15116DA19FEA}"/>
          </ac:spMkLst>
        </pc:spChg>
        <pc:spChg chg="del">
          <ac:chgData name="Ioannis Mourthos" userId="75d1f527-3a3c-4d24-826a-a581f292a991" providerId="ADAL" clId="{8E806B29-C39B-437C-B436-CD638ACB2666}" dt="2023-11-10T13:24:56.789" v="3679" actId="478"/>
          <ac:spMkLst>
            <pc:docMk/>
            <pc:sldMk cId="3920768576" sldId="352"/>
            <ac:spMk id="12" creationId="{9AF636B6-6BBD-26CB-FB53-133AB01B5BFE}"/>
          </ac:spMkLst>
        </pc:spChg>
        <pc:spChg chg="del">
          <ac:chgData name="Ioannis Mourthos" userId="75d1f527-3a3c-4d24-826a-a581f292a991" providerId="ADAL" clId="{8E806B29-C39B-437C-B436-CD638ACB2666}" dt="2023-11-10T10:54:54.746" v="21" actId="478"/>
          <ac:spMkLst>
            <pc:docMk/>
            <pc:sldMk cId="3920768576" sldId="352"/>
            <ac:spMk id="16" creationId="{88BC6658-DA4B-5B01-CB15-254EF2EEFB10}"/>
          </ac:spMkLst>
        </pc:spChg>
        <pc:spChg chg="del">
          <ac:chgData name="Ioannis Mourthos" userId="75d1f527-3a3c-4d24-826a-a581f292a991" providerId="ADAL" clId="{8E806B29-C39B-437C-B436-CD638ACB2666}" dt="2023-11-10T10:55:00.383" v="22" actId="478"/>
          <ac:spMkLst>
            <pc:docMk/>
            <pc:sldMk cId="3920768576" sldId="352"/>
            <ac:spMk id="20" creationId="{07E8D5C5-9471-E31E-8DB0-92E5313A5343}"/>
          </ac:spMkLst>
        </pc:spChg>
        <pc:spChg chg="del">
          <ac:chgData name="Ioannis Mourthos" userId="75d1f527-3a3c-4d24-826a-a581f292a991" providerId="ADAL" clId="{8E806B29-C39B-437C-B436-CD638ACB2666}" dt="2023-11-10T13:25:00.464" v="3680" actId="478"/>
          <ac:spMkLst>
            <pc:docMk/>
            <pc:sldMk cId="3920768576" sldId="352"/>
            <ac:spMk id="35" creationId="{F4E07F99-4B90-C9F1-1741-95904A0FCC31}"/>
          </ac:spMkLst>
        </pc:spChg>
        <pc:spChg chg="del">
          <ac:chgData name="Ioannis Mourthos" userId="75d1f527-3a3c-4d24-826a-a581f292a991" providerId="ADAL" clId="{8E806B29-C39B-437C-B436-CD638ACB2666}" dt="2023-11-10T10:55:07.786" v="24" actId="478"/>
          <ac:spMkLst>
            <pc:docMk/>
            <pc:sldMk cId="3920768576" sldId="352"/>
            <ac:spMk id="36" creationId="{5C959995-E3F8-5108-1E48-FB5534A007B1}"/>
          </ac:spMkLst>
        </pc:spChg>
        <pc:spChg chg="mod ord">
          <ac:chgData name="Ioannis Mourthos" userId="75d1f527-3a3c-4d24-826a-a581f292a991" providerId="ADAL" clId="{8E806B29-C39B-437C-B436-CD638ACB2666}" dt="2023-11-10T13:25:34.604" v="3684" actId="962"/>
          <ac:spMkLst>
            <pc:docMk/>
            <pc:sldMk cId="3920768576" sldId="352"/>
            <ac:spMk id="37" creationId="{0FF4745C-0591-BBA8-470D-87E27365F8DD}"/>
          </ac:spMkLst>
        </pc:spChg>
        <pc:spChg chg="del">
          <ac:chgData name="Ioannis Mourthos" userId="75d1f527-3a3c-4d24-826a-a581f292a991" providerId="ADAL" clId="{8E806B29-C39B-437C-B436-CD638ACB2666}" dt="2023-11-10T11:23:51.302" v="159" actId="478"/>
          <ac:spMkLst>
            <pc:docMk/>
            <pc:sldMk cId="3920768576" sldId="352"/>
            <ac:spMk id="38" creationId="{E4694F16-F60D-7CD9-3BF2-00782478B563}"/>
          </ac:spMkLst>
        </pc:spChg>
        <pc:spChg chg="mod">
          <ac:chgData name="Ioannis Mourthos" userId="75d1f527-3a3c-4d24-826a-a581f292a991" providerId="ADAL" clId="{8E806B29-C39B-437C-B436-CD638ACB2666}" dt="2023-11-10T13:25:11.677" v="3681" actId="962"/>
          <ac:spMkLst>
            <pc:docMk/>
            <pc:sldMk cId="3920768576" sldId="352"/>
            <ac:spMk id="39" creationId="{5E79AD8A-BC61-9F5D-AADA-A36696A0B6F0}"/>
          </ac:spMkLst>
        </pc:spChg>
        <pc:spChg chg="del">
          <ac:chgData name="Ioannis Mourthos" userId="75d1f527-3a3c-4d24-826a-a581f292a991" providerId="ADAL" clId="{8E806B29-C39B-437C-B436-CD638ACB2666}" dt="2023-11-10T13:25:14.287" v="3682" actId="478"/>
          <ac:spMkLst>
            <pc:docMk/>
            <pc:sldMk cId="3920768576" sldId="352"/>
            <ac:spMk id="40" creationId="{9C9A951C-FE8B-B072-98B2-59701EDA61C0}"/>
          </ac:spMkLst>
        </pc:spChg>
        <pc:spChg chg="mod">
          <ac:chgData name="Ioannis Mourthos" userId="75d1f527-3a3c-4d24-826a-a581f292a991" providerId="ADAL" clId="{8E806B29-C39B-437C-B436-CD638ACB2666}" dt="2023-11-10T13:25:23.371" v="3683" actId="962"/>
          <ac:spMkLst>
            <pc:docMk/>
            <pc:sldMk cId="3920768576" sldId="352"/>
            <ac:spMk id="41" creationId="{1B7ABCE8-3332-4ECA-C311-D8D761BBDA54}"/>
          </ac:spMkLst>
        </pc:spChg>
        <pc:picChg chg="add mod ord">
          <ac:chgData name="Ioannis Mourthos" userId="75d1f527-3a3c-4d24-826a-a581f292a991" providerId="ADAL" clId="{8E806B29-C39B-437C-B436-CD638ACB2666}" dt="2023-11-10T13:24:52.228" v="3678" actId="962"/>
          <ac:picMkLst>
            <pc:docMk/>
            <pc:sldMk cId="3920768576" sldId="352"/>
            <ac:picMk id="3" creationId="{38C83F11-5A5B-5B6A-AD72-B68A5C29B1FF}"/>
          </ac:picMkLst>
        </pc:picChg>
        <pc:picChg chg="del">
          <ac:chgData name="Ioannis Mourthos" userId="75d1f527-3a3c-4d24-826a-a581f292a991" providerId="ADAL" clId="{8E806B29-C39B-437C-B436-CD638ACB2666}" dt="2023-11-10T10:54:47.164" v="19" actId="478"/>
          <ac:picMkLst>
            <pc:docMk/>
            <pc:sldMk cId="3920768576" sldId="352"/>
            <ac:picMk id="10" creationId="{608E2946-1DE5-C5B5-80C1-6FD4C05548CF}"/>
          </ac:picMkLst>
        </pc:picChg>
        <pc:picChg chg="del">
          <ac:chgData name="Ioannis Mourthos" userId="75d1f527-3a3c-4d24-826a-a581f292a991" providerId="ADAL" clId="{8E806B29-C39B-437C-B436-CD638ACB2666}" dt="2023-11-10T10:54:49.707" v="20" actId="478"/>
          <ac:picMkLst>
            <pc:docMk/>
            <pc:sldMk cId="3920768576" sldId="352"/>
            <ac:picMk id="14" creationId="{0B8B87C4-3E9C-B1BD-1E9F-4FD843B4F017}"/>
          </ac:picMkLst>
        </pc:picChg>
        <pc:picChg chg="del">
          <ac:chgData name="Ioannis Mourthos" userId="75d1f527-3a3c-4d24-826a-a581f292a991" providerId="ADAL" clId="{8E806B29-C39B-437C-B436-CD638ACB2666}" dt="2023-11-10T11:23:52.129" v="160" actId="478"/>
          <ac:picMkLst>
            <pc:docMk/>
            <pc:sldMk cId="3920768576" sldId="352"/>
            <ac:picMk id="33" creationId="{9EA40233-6380-98AD-78D6-4E561D6F74AA}"/>
          </ac:picMkLst>
        </pc:picChg>
      </pc:sldChg>
      <pc:sldChg chg="addSp delSp modSp add mod delAnim modAnim">
        <pc:chgData name="Ioannis Mourthos" userId="75d1f527-3a3c-4d24-826a-a581f292a991" providerId="ADAL" clId="{8E806B29-C39B-437C-B436-CD638ACB2666}" dt="2023-11-10T13:55:22.162" v="3922" actId="208"/>
        <pc:sldMkLst>
          <pc:docMk/>
          <pc:sldMk cId="3616514867" sldId="353"/>
        </pc:sldMkLst>
        <pc:spChg chg="mod">
          <ac:chgData name="Ioannis Mourthos" userId="75d1f527-3a3c-4d24-826a-a581f292a991" providerId="ADAL" clId="{8E806B29-C39B-437C-B436-CD638ACB2666}" dt="2023-11-10T11:52:14.533" v="871" actId="27636"/>
          <ac:spMkLst>
            <pc:docMk/>
            <pc:sldMk cId="3616514867" sldId="353"/>
            <ac:spMk id="4" creationId="{46D0B4B2-4205-9EB8-B042-2001726DCFF7}"/>
          </ac:spMkLst>
        </pc:spChg>
        <pc:spChg chg="del">
          <ac:chgData name="Ioannis Mourthos" userId="75d1f527-3a3c-4d24-826a-a581f292a991" providerId="ADAL" clId="{8E806B29-C39B-437C-B436-CD638ACB2666}" dt="2023-11-10T11:31:37.377" v="465" actId="478"/>
          <ac:spMkLst>
            <pc:docMk/>
            <pc:sldMk cId="3616514867" sldId="353"/>
            <ac:spMk id="5" creationId="{9F10E051-8DA7-0A03-5CBB-36811BD9A750}"/>
          </ac:spMkLst>
        </pc:spChg>
        <pc:spChg chg="del">
          <ac:chgData name="Ioannis Mourthos" userId="75d1f527-3a3c-4d24-826a-a581f292a991" providerId="ADAL" clId="{8E806B29-C39B-437C-B436-CD638ACB2666}" dt="2023-11-10T11:31:36.449" v="464" actId="478"/>
          <ac:spMkLst>
            <pc:docMk/>
            <pc:sldMk cId="3616514867" sldId="353"/>
            <ac:spMk id="6" creationId="{B79317B3-3105-71F9-BFDB-B09D7022194B}"/>
          </ac:spMkLst>
        </pc:spChg>
        <pc:spChg chg="mod">
          <ac:chgData name="Ioannis Mourthos" userId="75d1f527-3a3c-4d24-826a-a581f292a991" providerId="ADAL" clId="{8E806B29-C39B-437C-B436-CD638ACB2666}" dt="2023-11-10T13:32:35.618" v="3712" actId="962"/>
          <ac:spMkLst>
            <pc:docMk/>
            <pc:sldMk cId="3616514867" sldId="353"/>
            <ac:spMk id="9" creationId="{41342A04-69CF-744B-0B05-558876668EC6}"/>
          </ac:spMkLst>
        </pc:spChg>
        <pc:spChg chg="add del mod">
          <ac:chgData name="Ioannis Mourthos" userId="75d1f527-3a3c-4d24-826a-a581f292a991" providerId="ADAL" clId="{8E806B29-C39B-437C-B436-CD638ACB2666}" dt="2023-11-10T11:58:39.105" v="1327" actId="478"/>
          <ac:spMkLst>
            <pc:docMk/>
            <pc:sldMk cId="3616514867" sldId="353"/>
            <ac:spMk id="11" creationId="{6FA9F0F2-457D-B095-1501-F17919C210F5}"/>
          </ac:spMkLst>
        </pc:spChg>
        <pc:spChg chg="del">
          <ac:chgData name="Ioannis Mourthos" userId="75d1f527-3a3c-4d24-826a-a581f292a991" providerId="ADAL" clId="{8E806B29-C39B-437C-B436-CD638ACB2666}" dt="2023-11-10T11:52:23.368" v="874" actId="478"/>
          <ac:spMkLst>
            <pc:docMk/>
            <pc:sldMk cId="3616514867" sldId="353"/>
            <ac:spMk id="12" creationId="{9AF636B6-6BBD-26CB-FB53-133AB01B5BFE}"/>
          </ac:spMkLst>
        </pc:spChg>
        <pc:spChg chg="add mod">
          <ac:chgData name="Ioannis Mourthos" userId="75d1f527-3a3c-4d24-826a-a581f292a991" providerId="ADAL" clId="{8E806B29-C39B-437C-B436-CD638ACB2666}" dt="2023-11-10T13:44:56.848" v="3872" actId="208"/>
          <ac:spMkLst>
            <pc:docMk/>
            <pc:sldMk cId="3616514867" sldId="353"/>
            <ac:spMk id="13" creationId="{5AE55425-2567-EF7D-855A-3B11E54C5984}"/>
          </ac:spMkLst>
        </pc:spChg>
        <pc:spChg chg="add mod">
          <ac:chgData name="Ioannis Mourthos" userId="75d1f527-3a3c-4d24-826a-a581f292a991" providerId="ADAL" clId="{8E806B29-C39B-437C-B436-CD638ACB2666}" dt="2023-11-10T13:54:55.051" v="3919" actId="208"/>
          <ac:spMkLst>
            <pc:docMk/>
            <pc:sldMk cId="3616514867" sldId="353"/>
            <ac:spMk id="14" creationId="{AF06FBD2-7597-1CC5-AADD-389A1CCD9564}"/>
          </ac:spMkLst>
        </pc:spChg>
        <pc:spChg chg="add mod">
          <ac:chgData name="Ioannis Mourthos" userId="75d1f527-3a3c-4d24-826a-a581f292a991" providerId="ADAL" clId="{8E806B29-C39B-437C-B436-CD638ACB2666}" dt="2023-11-10T13:54:55.051" v="3919" actId="208"/>
          <ac:spMkLst>
            <pc:docMk/>
            <pc:sldMk cId="3616514867" sldId="353"/>
            <ac:spMk id="15" creationId="{36B7B329-4CE4-5BFB-B6F0-DC90F907A0EA}"/>
          </ac:spMkLst>
        </pc:spChg>
        <pc:spChg chg="add mod">
          <ac:chgData name="Ioannis Mourthos" userId="75d1f527-3a3c-4d24-826a-a581f292a991" providerId="ADAL" clId="{8E806B29-C39B-437C-B436-CD638ACB2666}" dt="2023-11-10T13:54:55.051" v="3919" actId="208"/>
          <ac:spMkLst>
            <pc:docMk/>
            <pc:sldMk cId="3616514867" sldId="353"/>
            <ac:spMk id="16" creationId="{57B8FE40-8B5A-B862-33D7-128843B517E9}"/>
          </ac:spMkLst>
        </pc:spChg>
        <pc:spChg chg="add mod">
          <ac:chgData name="Ioannis Mourthos" userId="75d1f527-3a3c-4d24-826a-a581f292a991" providerId="ADAL" clId="{8E806B29-C39B-437C-B436-CD638ACB2666}" dt="2023-11-10T13:55:13.801" v="3921" actId="208"/>
          <ac:spMkLst>
            <pc:docMk/>
            <pc:sldMk cId="3616514867" sldId="353"/>
            <ac:spMk id="17" creationId="{C9034DA0-CB78-2AB9-2E0E-2A35DCFAEDE9}"/>
          </ac:spMkLst>
        </pc:spChg>
        <pc:spChg chg="add mod">
          <ac:chgData name="Ioannis Mourthos" userId="75d1f527-3a3c-4d24-826a-a581f292a991" providerId="ADAL" clId="{8E806B29-C39B-437C-B436-CD638ACB2666}" dt="2023-11-10T13:55:13.801" v="3921" actId="208"/>
          <ac:spMkLst>
            <pc:docMk/>
            <pc:sldMk cId="3616514867" sldId="353"/>
            <ac:spMk id="18" creationId="{FC365FA3-84AE-107F-814B-21DFDC8AE50A}"/>
          </ac:spMkLst>
        </pc:spChg>
        <pc:spChg chg="del">
          <ac:chgData name="Ioannis Mourthos" userId="75d1f527-3a3c-4d24-826a-a581f292a991" providerId="ADAL" clId="{8E806B29-C39B-437C-B436-CD638ACB2666}" dt="2023-11-10T11:52:20.849" v="873" actId="478"/>
          <ac:spMkLst>
            <pc:docMk/>
            <pc:sldMk cId="3616514867" sldId="353"/>
            <ac:spMk id="19" creationId="{51F2EC85-79CF-1BFF-7FFE-8C56718D6797}"/>
          </ac:spMkLst>
        </pc:spChg>
        <pc:spChg chg="add mod">
          <ac:chgData name="Ioannis Mourthos" userId="75d1f527-3a3c-4d24-826a-a581f292a991" providerId="ADAL" clId="{8E806B29-C39B-437C-B436-CD638ACB2666}" dt="2023-11-10T13:55:13.801" v="3921" actId="208"/>
          <ac:spMkLst>
            <pc:docMk/>
            <pc:sldMk cId="3616514867" sldId="353"/>
            <ac:spMk id="20" creationId="{6F76A868-2989-83A0-F656-E75FE3E32C29}"/>
          </ac:spMkLst>
        </pc:spChg>
        <pc:spChg chg="add mod">
          <ac:chgData name="Ioannis Mourthos" userId="75d1f527-3a3c-4d24-826a-a581f292a991" providerId="ADAL" clId="{8E806B29-C39B-437C-B436-CD638ACB2666}" dt="2023-11-10T13:55:04.811" v="3920" actId="208"/>
          <ac:spMkLst>
            <pc:docMk/>
            <pc:sldMk cId="3616514867" sldId="353"/>
            <ac:spMk id="21" creationId="{1AF5E1B2-B42D-DF88-97E5-69FACA116145}"/>
          </ac:spMkLst>
        </pc:spChg>
        <pc:spChg chg="add mod">
          <ac:chgData name="Ioannis Mourthos" userId="75d1f527-3a3c-4d24-826a-a581f292a991" providerId="ADAL" clId="{8E806B29-C39B-437C-B436-CD638ACB2666}" dt="2023-11-10T13:55:22.162" v="3922" actId="208"/>
          <ac:spMkLst>
            <pc:docMk/>
            <pc:sldMk cId="3616514867" sldId="353"/>
            <ac:spMk id="22" creationId="{C17B4E28-A82E-AD6E-1E28-2A51C554C78C}"/>
          </ac:spMkLst>
        </pc:spChg>
        <pc:spChg chg="add del mod">
          <ac:chgData name="Ioannis Mourthos" userId="75d1f527-3a3c-4d24-826a-a581f292a991" providerId="ADAL" clId="{8E806B29-C39B-437C-B436-CD638ACB2666}" dt="2023-11-10T12:03:59.172" v="1396" actId="478"/>
          <ac:spMkLst>
            <pc:docMk/>
            <pc:sldMk cId="3616514867" sldId="353"/>
            <ac:spMk id="23" creationId="{ED4EB903-9BC8-7ADE-FF59-6D2AA37A8E91}"/>
          </ac:spMkLst>
        </pc:spChg>
        <pc:spChg chg="add mod">
          <ac:chgData name="Ioannis Mourthos" userId="75d1f527-3a3c-4d24-826a-a581f292a991" providerId="ADAL" clId="{8E806B29-C39B-437C-B436-CD638ACB2666}" dt="2023-11-10T13:29:51.870" v="3701" actId="962"/>
          <ac:spMkLst>
            <pc:docMk/>
            <pc:sldMk cId="3616514867" sldId="353"/>
            <ac:spMk id="24" creationId="{95E18C15-1D72-5D82-300B-FDE01CD7A27D}"/>
          </ac:spMkLst>
        </pc:spChg>
        <pc:spChg chg="add mod">
          <ac:chgData name="Ioannis Mourthos" userId="75d1f527-3a3c-4d24-826a-a581f292a991" providerId="ADAL" clId="{8E806B29-C39B-437C-B436-CD638ACB2666}" dt="2023-11-10T13:41:23.694" v="3843" actId="962"/>
          <ac:spMkLst>
            <pc:docMk/>
            <pc:sldMk cId="3616514867" sldId="353"/>
            <ac:spMk id="25" creationId="{830D8986-5148-AF7D-543C-7A2205CC5C07}"/>
          </ac:spMkLst>
        </pc:spChg>
        <pc:spChg chg="add mod">
          <ac:chgData name="Ioannis Mourthos" userId="75d1f527-3a3c-4d24-826a-a581f292a991" providerId="ADAL" clId="{8E806B29-C39B-437C-B436-CD638ACB2666}" dt="2023-11-10T13:29:01.669" v="3698" actId="962"/>
          <ac:spMkLst>
            <pc:docMk/>
            <pc:sldMk cId="3616514867" sldId="353"/>
            <ac:spMk id="26" creationId="{6057A725-47A2-0BB7-6D7C-4AFD056724A7}"/>
          </ac:spMkLst>
        </pc:spChg>
        <pc:spChg chg="add mod">
          <ac:chgData name="Ioannis Mourthos" userId="75d1f527-3a3c-4d24-826a-a581f292a991" providerId="ADAL" clId="{8E806B29-C39B-437C-B436-CD638ACB2666}" dt="2023-11-10T13:28:56.613" v="3697" actId="962"/>
          <ac:spMkLst>
            <pc:docMk/>
            <pc:sldMk cId="3616514867" sldId="353"/>
            <ac:spMk id="27" creationId="{A44282C0-C007-2F0F-3B0E-A218EF6EFD26}"/>
          </ac:spMkLst>
        </pc:spChg>
        <pc:spChg chg="add mod">
          <ac:chgData name="Ioannis Mourthos" userId="75d1f527-3a3c-4d24-826a-a581f292a991" providerId="ADAL" clId="{8E806B29-C39B-437C-B436-CD638ACB2666}" dt="2023-11-10T13:32:41.238" v="3713" actId="962"/>
          <ac:spMkLst>
            <pc:docMk/>
            <pc:sldMk cId="3616514867" sldId="353"/>
            <ac:spMk id="28" creationId="{97EDAA06-BF41-2CB2-8C20-CBEA15024C10}"/>
          </ac:spMkLst>
        </pc:spChg>
        <pc:spChg chg="add del mod">
          <ac:chgData name="Ioannis Mourthos" userId="75d1f527-3a3c-4d24-826a-a581f292a991" providerId="ADAL" clId="{8E806B29-C39B-437C-B436-CD638ACB2666}" dt="2023-11-10T13:40:29.828" v="3819" actId="478"/>
          <ac:spMkLst>
            <pc:docMk/>
            <pc:sldMk cId="3616514867" sldId="353"/>
            <ac:spMk id="30" creationId="{6314B0B3-6776-152C-CC07-6256D8F02A9F}"/>
          </ac:spMkLst>
        </pc:spChg>
        <pc:spChg chg="add del mod">
          <ac:chgData name="Ioannis Mourthos" userId="75d1f527-3a3c-4d24-826a-a581f292a991" providerId="ADAL" clId="{8E806B29-C39B-437C-B436-CD638ACB2666}" dt="2023-11-10T13:40:26.636" v="3818" actId="478"/>
          <ac:spMkLst>
            <pc:docMk/>
            <pc:sldMk cId="3616514867" sldId="353"/>
            <ac:spMk id="31" creationId="{AE6C8D12-4B95-539B-32D8-1AE815786E52}"/>
          </ac:spMkLst>
        </pc:spChg>
        <pc:spChg chg="add del mod">
          <ac:chgData name="Ioannis Mourthos" userId="75d1f527-3a3c-4d24-826a-a581f292a991" providerId="ADAL" clId="{8E806B29-C39B-437C-B436-CD638ACB2666}" dt="2023-11-10T13:42:26.524" v="3850" actId="478"/>
          <ac:spMkLst>
            <pc:docMk/>
            <pc:sldMk cId="3616514867" sldId="353"/>
            <ac:spMk id="32" creationId="{9D58F1D2-A9B6-3806-E7EB-BDB9D3A623B4}"/>
          </ac:spMkLst>
        </pc:spChg>
        <pc:spChg chg="add del mod">
          <ac:chgData name="Ioannis Mourthos" userId="75d1f527-3a3c-4d24-826a-a581f292a991" providerId="ADAL" clId="{8E806B29-C39B-437C-B436-CD638ACB2666}" dt="2023-11-10T13:42:24.690" v="3849" actId="478"/>
          <ac:spMkLst>
            <pc:docMk/>
            <pc:sldMk cId="3616514867" sldId="353"/>
            <ac:spMk id="33" creationId="{77356395-EC41-5F18-9FC3-66B8EB935AB0}"/>
          </ac:spMkLst>
        </pc:spChg>
        <pc:spChg chg="add mod">
          <ac:chgData name="Ioannis Mourthos" userId="75d1f527-3a3c-4d24-826a-a581f292a991" providerId="ADAL" clId="{8E806B29-C39B-437C-B436-CD638ACB2666}" dt="2023-11-10T13:44:22.938" v="3870" actId="962"/>
          <ac:spMkLst>
            <pc:docMk/>
            <pc:sldMk cId="3616514867" sldId="353"/>
            <ac:spMk id="34" creationId="{4B2AF7F2-8F45-09AA-26B0-4A834BD1992F}"/>
          </ac:spMkLst>
        </pc:spChg>
        <pc:spChg chg="del">
          <ac:chgData name="Ioannis Mourthos" userId="75d1f527-3a3c-4d24-826a-a581f292a991" providerId="ADAL" clId="{8E806B29-C39B-437C-B436-CD638ACB2666}" dt="2023-11-10T11:52:19.029" v="872" actId="478"/>
          <ac:spMkLst>
            <pc:docMk/>
            <pc:sldMk cId="3616514867" sldId="353"/>
            <ac:spMk id="35" creationId="{F4E07F99-4B90-C9F1-1741-95904A0FCC31}"/>
          </ac:spMkLst>
        </pc:spChg>
        <pc:spChg chg="mod">
          <ac:chgData name="Ioannis Mourthos" userId="75d1f527-3a3c-4d24-826a-a581f292a991" providerId="ADAL" clId="{8E806B29-C39B-437C-B436-CD638ACB2666}" dt="2023-11-10T12:11:19.851" v="1605" actId="1076"/>
          <ac:spMkLst>
            <pc:docMk/>
            <pc:sldMk cId="3616514867" sldId="353"/>
            <ac:spMk id="37" creationId="{0FF4745C-0591-BBA8-470D-87E27365F8DD}"/>
          </ac:spMkLst>
        </pc:spChg>
        <pc:spChg chg="mod">
          <ac:chgData name="Ioannis Mourthos" userId="75d1f527-3a3c-4d24-826a-a581f292a991" providerId="ADAL" clId="{8E806B29-C39B-437C-B436-CD638ACB2666}" dt="2023-11-10T12:16:25.019" v="1666" actId="1076"/>
          <ac:spMkLst>
            <pc:docMk/>
            <pc:sldMk cId="3616514867" sldId="353"/>
            <ac:spMk id="39" creationId="{5E79AD8A-BC61-9F5D-AADA-A36696A0B6F0}"/>
          </ac:spMkLst>
        </pc:spChg>
        <pc:spChg chg="del">
          <ac:chgData name="Ioannis Mourthos" userId="75d1f527-3a3c-4d24-826a-a581f292a991" providerId="ADAL" clId="{8E806B29-C39B-437C-B436-CD638ACB2666}" dt="2023-11-10T13:42:55.092" v="3852" actId="478"/>
          <ac:spMkLst>
            <pc:docMk/>
            <pc:sldMk cId="3616514867" sldId="353"/>
            <ac:spMk id="40" creationId="{9C9A951C-FE8B-B072-98B2-59701EDA61C0}"/>
          </ac:spMkLst>
        </pc:spChg>
        <pc:spChg chg="mod">
          <ac:chgData name="Ioannis Mourthos" userId="75d1f527-3a3c-4d24-826a-a581f292a991" providerId="ADAL" clId="{8E806B29-C39B-437C-B436-CD638ACB2666}" dt="2023-11-10T13:42:52.836" v="3851" actId="962"/>
          <ac:spMkLst>
            <pc:docMk/>
            <pc:sldMk cId="3616514867" sldId="353"/>
            <ac:spMk id="41" creationId="{1B7ABCE8-3332-4ECA-C311-D8D761BBDA54}"/>
          </ac:spMkLst>
        </pc:spChg>
        <pc:grpChg chg="add mod">
          <ac:chgData name="Ioannis Mourthos" userId="75d1f527-3a3c-4d24-826a-a581f292a991" providerId="ADAL" clId="{8E806B29-C39B-437C-B436-CD638ACB2666}" dt="2023-11-10T13:52:23.134" v="3898" actId="962"/>
          <ac:grpSpMkLst>
            <pc:docMk/>
            <pc:sldMk cId="3616514867" sldId="353"/>
            <ac:grpSpMk id="46" creationId="{F42C2682-D320-6150-9FBC-80AA5111E172}"/>
          </ac:grpSpMkLst>
        </pc:grpChg>
        <pc:grpChg chg="add mod">
          <ac:chgData name="Ioannis Mourthos" userId="75d1f527-3a3c-4d24-826a-a581f292a991" providerId="ADAL" clId="{8E806B29-C39B-437C-B436-CD638ACB2666}" dt="2023-11-10T13:52:42.275" v="3900" actId="962"/>
          <ac:grpSpMkLst>
            <pc:docMk/>
            <pc:sldMk cId="3616514867" sldId="353"/>
            <ac:grpSpMk id="47" creationId="{A7B3ADE3-6A46-2B45-BBE3-69649A762FBF}"/>
          </ac:grpSpMkLst>
        </pc:grpChg>
        <pc:picChg chg="del">
          <ac:chgData name="Ioannis Mourthos" userId="75d1f527-3a3c-4d24-826a-a581f292a991" providerId="ADAL" clId="{8E806B29-C39B-437C-B436-CD638ACB2666}" dt="2023-11-10T11:31:33.282" v="463" actId="478"/>
          <ac:picMkLst>
            <pc:docMk/>
            <pc:sldMk cId="3616514867" sldId="353"/>
            <ac:picMk id="3" creationId="{38C83F11-5A5B-5B6A-AD72-B68A5C29B1FF}"/>
          </ac:picMkLst>
        </pc:picChg>
        <pc:picChg chg="add mod ord">
          <ac:chgData name="Ioannis Mourthos" userId="75d1f527-3a3c-4d24-826a-a581f292a991" providerId="ADAL" clId="{8E806B29-C39B-437C-B436-CD638ACB2666}" dt="2023-11-10T13:32:54.972" v="3714" actId="962"/>
          <ac:picMkLst>
            <pc:docMk/>
            <pc:sldMk cId="3616514867" sldId="353"/>
            <ac:picMk id="7" creationId="{2F0906E3-FD19-3355-EA32-C43FA4C25CBF}"/>
          </ac:picMkLst>
        </pc:picChg>
        <pc:picChg chg="add mod ord modCrop">
          <ac:chgData name="Ioannis Mourthos" userId="75d1f527-3a3c-4d24-826a-a581f292a991" providerId="ADAL" clId="{8E806B29-C39B-437C-B436-CD638ACB2666}" dt="2023-11-10T13:33:02.214" v="3715" actId="962"/>
          <ac:picMkLst>
            <pc:docMk/>
            <pc:sldMk cId="3616514867" sldId="353"/>
            <ac:picMk id="10" creationId="{6193A34A-F8F8-49D8-287E-63BD6BABAD98}"/>
          </ac:picMkLst>
        </pc:picChg>
        <pc:picChg chg="add mod">
          <ac:chgData name="Ioannis Mourthos" userId="75d1f527-3a3c-4d24-826a-a581f292a991" providerId="ADAL" clId="{8E806B29-C39B-437C-B436-CD638ACB2666}" dt="2023-11-10T13:28:27.272" v="3695" actId="962"/>
          <ac:picMkLst>
            <pc:docMk/>
            <pc:sldMk cId="3616514867" sldId="353"/>
            <ac:picMk id="29" creationId="{D71F26DC-B821-A55A-6C2C-BFC30DAFF077}"/>
          </ac:picMkLst>
        </pc:picChg>
        <pc:cxnChg chg="add del mod">
          <ac:chgData name="Ioannis Mourthos" userId="75d1f527-3a3c-4d24-826a-a581f292a991" providerId="ADAL" clId="{8E806B29-C39B-437C-B436-CD638ACB2666}" dt="2023-11-10T13:50:31.258" v="3894" actId="478"/>
          <ac:cxnSpMkLst>
            <pc:docMk/>
            <pc:sldMk cId="3616514867" sldId="353"/>
            <ac:cxnSpMk id="38" creationId="{83D7D921-A38E-5687-3E3E-E51FB20BF6EF}"/>
          </ac:cxnSpMkLst>
        </pc:cxnChg>
        <pc:cxnChg chg="add del mod">
          <ac:chgData name="Ioannis Mourthos" userId="75d1f527-3a3c-4d24-826a-a581f292a991" providerId="ADAL" clId="{8E806B29-C39B-437C-B436-CD638ACB2666}" dt="2023-11-10T13:50:32.456" v="3895" actId="478"/>
          <ac:cxnSpMkLst>
            <pc:docMk/>
            <pc:sldMk cId="3616514867" sldId="353"/>
            <ac:cxnSpMk id="44" creationId="{79976BB7-ACF2-AAE0-04A4-2B7FE9DECF87}"/>
          </ac:cxnSpMkLst>
        </pc:cxnChg>
      </pc:sldChg>
      <pc:sldChg chg="addSp delSp modSp add mod ord delAnim modAnim">
        <pc:chgData name="Ioannis Mourthos" userId="75d1f527-3a3c-4d24-826a-a581f292a991" providerId="ADAL" clId="{8E806B29-C39B-437C-B436-CD638ACB2666}" dt="2023-11-13T09:10:33.958" v="4433"/>
        <pc:sldMkLst>
          <pc:docMk/>
          <pc:sldMk cId="3210654002" sldId="354"/>
        </pc:sldMkLst>
        <pc:spChg chg="mod">
          <ac:chgData name="Ioannis Mourthos" userId="75d1f527-3a3c-4d24-826a-a581f292a991" providerId="ADAL" clId="{8E806B29-C39B-437C-B436-CD638ACB2666}" dt="2023-11-10T12:36:35.367" v="2403" actId="1076"/>
          <ac:spMkLst>
            <pc:docMk/>
            <pc:sldMk cId="3210654002" sldId="354"/>
            <ac:spMk id="4" creationId="{46D0B4B2-4205-9EB8-B042-2001726DCFF7}"/>
          </ac:spMkLst>
        </pc:spChg>
        <pc:spChg chg="del">
          <ac:chgData name="Ioannis Mourthos" userId="75d1f527-3a3c-4d24-826a-a581f292a991" providerId="ADAL" clId="{8E806B29-C39B-437C-B436-CD638ACB2666}" dt="2023-11-10T12:17:51.215" v="1674" actId="478"/>
          <ac:spMkLst>
            <pc:docMk/>
            <pc:sldMk cId="3210654002" sldId="354"/>
            <ac:spMk id="5" creationId="{9F10E051-8DA7-0A03-5CBB-36811BD9A750}"/>
          </ac:spMkLst>
        </pc:spChg>
        <pc:spChg chg="del">
          <ac:chgData name="Ioannis Mourthos" userId="75d1f527-3a3c-4d24-826a-a581f292a991" providerId="ADAL" clId="{8E806B29-C39B-437C-B436-CD638ACB2666}" dt="2023-11-10T12:17:49.888" v="1673" actId="478"/>
          <ac:spMkLst>
            <pc:docMk/>
            <pc:sldMk cId="3210654002" sldId="354"/>
            <ac:spMk id="6" creationId="{B79317B3-3105-71F9-BFDB-B09D7022194B}"/>
          </ac:spMkLst>
        </pc:spChg>
        <pc:spChg chg="add mod">
          <ac:chgData name="Ioannis Mourthos" userId="75d1f527-3a3c-4d24-826a-a581f292a991" providerId="ADAL" clId="{8E806B29-C39B-437C-B436-CD638ACB2666}" dt="2023-11-10T13:59:00.725" v="3935" actId="208"/>
          <ac:spMkLst>
            <pc:docMk/>
            <pc:sldMk cId="3210654002" sldId="354"/>
            <ac:spMk id="8" creationId="{7EB301B9-668C-F844-E076-409E7DBFAB9F}"/>
          </ac:spMkLst>
        </pc:spChg>
        <pc:spChg chg="mod">
          <ac:chgData name="Ioannis Mourthos" userId="75d1f527-3a3c-4d24-826a-a581f292a991" providerId="ADAL" clId="{8E806B29-C39B-437C-B436-CD638ACB2666}" dt="2023-11-10T13:57:40.934" v="3927" actId="962"/>
          <ac:spMkLst>
            <pc:docMk/>
            <pc:sldMk cId="3210654002" sldId="354"/>
            <ac:spMk id="9" creationId="{41342A04-69CF-744B-0B05-558876668EC6}"/>
          </ac:spMkLst>
        </pc:spChg>
        <pc:spChg chg="add mod">
          <ac:chgData name="Ioannis Mourthos" userId="75d1f527-3a3c-4d24-826a-a581f292a991" providerId="ADAL" clId="{8E806B29-C39B-437C-B436-CD638ACB2666}" dt="2023-11-10T13:56:29.092" v="3923" actId="962"/>
          <ac:spMkLst>
            <pc:docMk/>
            <pc:sldMk cId="3210654002" sldId="354"/>
            <ac:spMk id="11" creationId="{9492B6D8-B765-E93F-1CB5-F6408F530404}"/>
          </ac:spMkLst>
        </pc:spChg>
        <pc:spChg chg="del mod">
          <ac:chgData name="Ioannis Mourthos" userId="75d1f527-3a3c-4d24-826a-a581f292a991" providerId="ADAL" clId="{8E806B29-C39B-437C-B436-CD638ACB2666}" dt="2023-11-10T12:30:25.682" v="2270" actId="478"/>
          <ac:spMkLst>
            <pc:docMk/>
            <pc:sldMk cId="3210654002" sldId="354"/>
            <ac:spMk id="12" creationId="{9AF636B6-6BBD-26CB-FB53-133AB01B5BFE}"/>
          </ac:spMkLst>
        </pc:spChg>
        <pc:spChg chg="add mod">
          <ac:chgData name="Ioannis Mourthos" userId="75d1f527-3a3c-4d24-826a-a581f292a991" providerId="ADAL" clId="{8E806B29-C39B-437C-B436-CD638ACB2666}" dt="2023-11-10T13:58:28.501" v="3933" actId="962"/>
          <ac:spMkLst>
            <pc:docMk/>
            <pc:sldMk cId="3210654002" sldId="354"/>
            <ac:spMk id="18" creationId="{9F2681D1-0052-17D7-A4E4-9345B48E0298}"/>
          </ac:spMkLst>
        </pc:spChg>
        <pc:spChg chg="del">
          <ac:chgData name="Ioannis Mourthos" userId="75d1f527-3a3c-4d24-826a-a581f292a991" providerId="ADAL" clId="{8E806B29-C39B-437C-B436-CD638ACB2666}" dt="2023-11-10T13:57:51.387" v="3930" actId="478"/>
          <ac:spMkLst>
            <pc:docMk/>
            <pc:sldMk cId="3210654002" sldId="354"/>
            <ac:spMk id="19" creationId="{51F2EC85-79CF-1BFF-7FFE-8C56718D6797}"/>
          </ac:spMkLst>
        </pc:spChg>
        <pc:spChg chg="del">
          <ac:chgData name="Ioannis Mourthos" userId="75d1f527-3a3c-4d24-826a-a581f292a991" providerId="ADAL" clId="{8E806B29-C39B-437C-B436-CD638ACB2666}" dt="2023-11-10T13:57:49.579" v="3929" actId="478"/>
          <ac:spMkLst>
            <pc:docMk/>
            <pc:sldMk cId="3210654002" sldId="354"/>
            <ac:spMk id="35" creationId="{F4E07F99-4B90-C9F1-1741-95904A0FCC31}"/>
          </ac:spMkLst>
        </pc:spChg>
        <pc:spChg chg="mod">
          <ac:chgData name="Ioannis Mourthos" userId="75d1f527-3a3c-4d24-826a-a581f292a991" providerId="ADAL" clId="{8E806B29-C39B-437C-B436-CD638ACB2666}" dt="2023-11-10T13:57:24.572" v="3926" actId="962"/>
          <ac:spMkLst>
            <pc:docMk/>
            <pc:sldMk cId="3210654002" sldId="354"/>
            <ac:spMk id="37" creationId="{0FF4745C-0591-BBA8-470D-87E27365F8DD}"/>
          </ac:spMkLst>
        </pc:spChg>
        <pc:spChg chg="del mod">
          <ac:chgData name="Ioannis Mourthos" userId="75d1f527-3a3c-4d24-826a-a581f292a991" providerId="ADAL" clId="{8E806B29-C39B-437C-B436-CD638ACB2666}" dt="2023-11-10T12:34:39.488" v="2283" actId="478"/>
          <ac:spMkLst>
            <pc:docMk/>
            <pc:sldMk cId="3210654002" sldId="354"/>
            <ac:spMk id="39" creationId="{5E79AD8A-BC61-9F5D-AADA-A36696A0B6F0}"/>
          </ac:spMkLst>
        </pc:spChg>
        <pc:spChg chg="del">
          <ac:chgData name="Ioannis Mourthos" userId="75d1f527-3a3c-4d24-826a-a581f292a991" providerId="ADAL" clId="{8E806B29-C39B-437C-B436-CD638ACB2666}" dt="2023-11-10T13:57:46.755" v="3928" actId="478"/>
          <ac:spMkLst>
            <pc:docMk/>
            <pc:sldMk cId="3210654002" sldId="354"/>
            <ac:spMk id="40" creationId="{9C9A951C-FE8B-B072-98B2-59701EDA61C0}"/>
          </ac:spMkLst>
        </pc:spChg>
        <pc:spChg chg="del mod">
          <ac:chgData name="Ioannis Mourthos" userId="75d1f527-3a3c-4d24-826a-a581f292a991" providerId="ADAL" clId="{8E806B29-C39B-437C-B436-CD638ACB2666}" dt="2023-11-10T12:35:34.166" v="2293" actId="478"/>
          <ac:spMkLst>
            <pc:docMk/>
            <pc:sldMk cId="3210654002" sldId="354"/>
            <ac:spMk id="41" creationId="{1B7ABCE8-3332-4ECA-C311-D8D761BBDA54}"/>
          </ac:spMkLst>
        </pc:spChg>
        <pc:picChg chg="del">
          <ac:chgData name="Ioannis Mourthos" userId="75d1f527-3a3c-4d24-826a-a581f292a991" providerId="ADAL" clId="{8E806B29-C39B-437C-B436-CD638ACB2666}" dt="2023-11-10T12:17:53.212" v="1675" actId="478"/>
          <ac:picMkLst>
            <pc:docMk/>
            <pc:sldMk cId="3210654002" sldId="354"/>
            <ac:picMk id="3" creationId="{38C83F11-5A5B-5B6A-AD72-B68A5C29B1FF}"/>
          </ac:picMkLst>
        </pc:picChg>
        <pc:picChg chg="add mod ord">
          <ac:chgData name="Ioannis Mourthos" userId="75d1f527-3a3c-4d24-826a-a581f292a991" providerId="ADAL" clId="{8E806B29-C39B-437C-B436-CD638ACB2666}" dt="2023-11-10T13:58:44.181" v="3934" actId="962"/>
          <ac:picMkLst>
            <pc:docMk/>
            <pc:sldMk cId="3210654002" sldId="354"/>
            <ac:picMk id="7" creationId="{E4D7B284-D179-E57C-7EC6-BAF2168716AB}"/>
          </ac:picMkLst>
        </pc:picChg>
        <pc:picChg chg="add mod">
          <ac:chgData name="Ioannis Mourthos" userId="75d1f527-3a3c-4d24-826a-a581f292a991" providerId="ADAL" clId="{8E806B29-C39B-437C-B436-CD638ACB2666}" dt="2023-11-10T13:56:53.449" v="3924" actId="962"/>
          <ac:picMkLst>
            <pc:docMk/>
            <pc:sldMk cId="3210654002" sldId="354"/>
            <ac:picMk id="10" creationId="{0B900E45-6DE5-EBB1-E2F9-6E8CEBD9F0F1}"/>
          </ac:picMkLst>
        </pc:picChg>
        <pc:picChg chg="add del mod">
          <ac:chgData name="Ioannis Mourthos" userId="75d1f527-3a3c-4d24-826a-a581f292a991" providerId="ADAL" clId="{8E806B29-C39B-437C-B436-CD638ACB2666}" dt="2023-11-10T12:35:13.758" v="2287" actId="478"/>
          <ac:picMkLst>
            <pc:docMk/>
            <pc:sldMk cId="3210654002" sldId="354"/>
            <ac:picMk id="14" creationId="{BAC022B7-C182-6641-279E-0C2CED43C64E}"/>
          </ac:picMkLst>
        </pc:picChg>
        <pc:picChg chg="add mod">
          <ac:chgData name="Ioannis Mourthos" userId="75d1f527-3a3c-4d24-826a-a581f292a991" providerId="ADAL" clId="{8E806B29-C39B-437C-B436-CD638ACB2666}" dt="2023-11-10T13:58:07.491" v="3931" actId="962"/>
          <ac:picMkLst>
            <pc:docMk/>
            <pc:sldMk cId="3210654002" sldId="354"/>
            <ac:picMk id="16" creationId="{1993A1C4-1A27-1620-2920-BE6C5EFF1BBE}"/>
          </ac:picMkLst>
        </pc:picChg>
        <pc:picChg chg="add mod">
          <ac:chgData name="Ioannis Mourthos" userId="75d1f527-3a3c-4d24-826a-a581f292a991" providerId="ADAL" clId="{8E806B29-C39B-437C-B436-CD638ACB2666}" dt="2023-11-10T13:58:20.928" v="3932" actId="962"/>
          <ac:picMkLst>
            <pc:docMk/>
            <pc:sldMk cId="3210654002" sldId="354"/>
            <ac:picMk id="17" creationId="{B708D5FE-4218-0807-77C1-9EE84E4D18DB}"/>
          </ac:picMkLst>
        </pc:picChg>
      </pc:sldChg>
      <pc:sldChg chg="addSp delSp modSp add mod delAnim modAnim">
        <pc:chgData name="Ioannis Mourthos" userId="75d1f527-3a3c-4d24-826a-a581f292a991" providerId="ADAL" clId="{8E806B29-C39B-437C-B436-CD638ACB2666}" dt="2023-11-13T08:41:45.867" v="4369" actId="207"/>
        <pc:sldMkLst>
          <pc:docMk/>
          <pc:sldMk cId="1878044727" sldId="355"/>
        </pc:sldMkLst>
        <pc:spChg chg="add del mod">
          <ac:chgData name="Ioannis Mourthos" userId="75d1f527-3a3c-4d24-826a-a581f292a991" providerId="ADAL" clId="{8E806B29-C39B-437C-B436-CD638ACB2666}" dt="2023-11-13T08:10:43.169" v="4029" actId="478"/>
          <ac:spMkLst>
            <pc:docMk/>
            <pc:sldMk cId="1878044727" sldId="355"/>
            <ac:spMk id="2" creationId="{F2C0EB3C-1452-967D-2A67-707121235121}"/>
          </ac:spMkLst>
        </pc:spChg>
        <pc:spChg chg="mod">
          <ac:chgData name="Ioannis Mourthos" userId="75d1f527-3a3c-4d24-826a-a581f292a991" providerId="ADAL" clId="{8E806B29-C39B-437C-B436-CD638ACB2666}" dt="2023-11-10T12:21:13.839" v="1985" actId="688"/>
          <ac:spMkLst>
            <pc:docMk/>
            <pc:sldMk cId="1878044727" sldId="355"/>
            <ac:spMk id="4" creationId="{46D0B4B2-4205-9EB8-B042-2001726DCFF7}"/>
          </ac:spMkLst>
        </pc:spChg>
        <pc:spChg chg="add mod ord">
          <ac:chgData name="Ioannis Mourthos" userId="75d1f527-3a3c-4d24-826a-a581f292a991" providerId="ADAL" clId="{8E806B29-C39B-437C-B436-CD638ACB2666}" dt="2023-11-13T08:30:47.080" v="4346" actId="1076"/>
          <ac:spMkLst>
            <pc:docMk/>
            <pc:sldMk cId="1878044727" sldId="355"/>
            <ac:spMk id="5" creationId="{0BC37BFC-F747-F80A-B56A-6C711F0605B0}"/>
          </ac:spMkLst>
        </pc:spChg>
        <pc:spChg chg="add mod">
          <ac:chgData name="Ioannis Mourthos" userId="75d1f527-3a3c-4d24-826a-a581f292a991" providerId="ADAL" clId="{8E806B29-C39B-437C-B436-CD638ACB2666}" dt="2023-11-13T08:41:45.867" v="4369" actId="207"/>
          <ac:spMkLst>
            <pc:docMk/>
            <pc:sldMk cId="1878044727" sldId="355"/>
            <ac:spMk id="7" creationId="{8DAA9E5C-5276-C9C2-147B-E0249CB7648C}"/>
          </ac:spMkLst>
        </pc:spChg>
        <pc:spChg chg="add mod">
          <ac:chgData name="Ioannis Mourthos" userId="75d1f527-3a3c-4d24-826a-a581f292a991" providerId="ADAL" clId="{8E806B29-C39B-437C-B436-CD638ACB2666}" dt="2023-11-13T08:23:05.409" v="4289" actId="1076"/>
          <ac:spMkLst>
            <pc:docMk/>
            <pc:sldMk cId="1878044727" sldId="355"/>
            <ac:spMk id="8" creationId="{6CB35328-7D64-FDFB-DD0F-5DC02F9C5FB8}"/>
          </ac:spMkLst>
        </pc:spChg>
        <pc:spChg chg="del">
          <ac:chgData name="Ioannis Mourthos" userId="75d1f527-3a3c-4d24-826a-a581f292a991" providerId="ADAL" clId="{8E806B29-C39B-437C-B436-CD638ACB2666}" dt="2023-11-10T13:09:04.942" v="3277" actId="478"/>
          <ac:spMkLst>
            <pc:docMk/>
            <pc:sldMk cId="1878044727" sldId="355"/>
            <ac:spMk id="9" creationId="{41342A04-69CF-744B-0B05-558876668EC6}"/>
          </ac:spMkLst>
        </pc:spChg>
        <pc:spChg chg="add mod">
          <ac:chgData name="Ioannis Mourthos" userId="75d1f527-3a3c-4d24-826a-a581f292a991" providerId="ADAL" clId="{8E806B29-C39B-437C-B436-CD638ACB2666}" dt="2023-11-13T08:15:29.760" v="4203" actId="962"/>
          <ac:spMkLst>
            <pc:docMk/>
            <pc:sldMk cId="1878044727" sldId="355"/>
            <ac:spMk id="9" creationId="{8AB961B0-7216-517B-976B-67F7E99EBA7E}"/>
          </ac:spMkLst>
        </pc:spChg>
        <pc:spChg chg="del">
          <ac:chgData name="Ioannis Mourthos" userId="75d1f527-3a3c-4d24-826a-a581f292a991" providerId="ADAL" clId="{8E806B29-C39B-437C-B436-CD638ACB2666}" dt="2023-11-10T12:40:28.320" v="2542" actId="478"/>
          <ac:spMkLst>
            <pc:docMk/>
            <pc:sldMk cId="1878044727" sldId="355"/>
            <ac:spMk id="12" creationId="{9AF636B6-6BBD-26CB-FB53-133AB01B5BFE}"/>
          </ac:spMkLst>
        </pc:spChg>
        <pc:spChg chg="add del">
          <ac:chgData name="Ioannis Mourthos" userId="75d1f527-3a3c-4d24-826a-a581f292a991" providerId="ADAL" clId="{8E806B29-C39B-437C-B436-CD638ACB2666}" dt="2023-11-13T08:21:53.147" v="4228" actId="22"/>
          <ac:spMkLst>
            <pc:docMk/>
            <pc:sldMk cId="1878044727" sldId="355"/>
            <ac:spMk id="13" creationId="{3874D16A-0457-32DC-DE9E-2D7B65B7A159}"/>
          </ac:spMkLst>
        </pc:spChg>
        <pc:spChg chg="del">
          <ac:chgData name="Ioannis Mourthos" userId="75d1f527-3a3c-4d24-826a-a581f292a991" providerId="ADAL" clId="{8E806B29-C39B-437C-B436-CD638ACB2666}" dt="2023-11-10T12:40:29.758" v="2543" actId="478"/>
          <ac:spMkLst>
            <pc:docMk/>
            <pc:sldMk cId="1878044727" sldId="355"/>
            <ac:spMk id="19" creationId="{51F2EC85-79CF-1BFF-7FFE-8C56718D6797}"/>
          </ac:spMkLst>
        </pc:spChg>
        <pc:spChg chg="del">
          <ac:chgData name="Ioannis Mourthos" userId="75d1f527-3a3c-4d24-826a-a581f292a991" providerId="ADAL" clId="{8E806B29-C39B-437C-B436-CD638ACB2666}" dt="2023-11-10T12:40:31.727" v="2545" actId="478"/>
          <ac:spMkLst>
            <pc:docMk/>
            <pc:sldMk cId="1878044727" sldId="355"/>
            <ac:spMk id="35" creationId="{F4E07F99-4B90-C9F1-1741-95904A0FCC31}"/>
          </ac:spMkLst>
        </pc:spChg>
        <pc:spChg chg="mod">
          <ac:chgData name="Ioannis Mourthos" userId="75d1f527-3a3c-4d24-826a-a581f292a991" providerId="ADAL" clId="{8E806B29-C39B-437C-B436-CD638ACB2666}" dt="2023-11-13T08:23:21.756" v="4300" actId="1038"/>
          <ac:spMkLst>
            <pc:docMk/>
            <pc:sldMk cId="1878044727" sldId="355"/>
            <ac:spMk id="37" creationId="{0FF4745C-0591-BBA8-470D-87E27365F8DD}"/>
          </ac:spMkLst>
        </pc:spChg>
        <pc:spChg chg="mod">
          <ac:chgData name="Ioannis Mourthos" userId="75d1f527-3a3c-4d24-826a-a581f292a991" providerId="ADAL" clId="{8E806B29-C39B-437C-B436-CD638ACB2666}" dt="2023-11-13T08:09:31.973" v="4018" actId="20577"/>
          <ac:spMkLst>
            <pc:docMk/>
            <pc:sldMk cId="1878044727" sldId="355"/>
            <ac:spMk id="39" creationId="{5E79AD8A-BC61-9F5D-AADA-A36696A0B6F0}"/>
          </ac:spMkLst>
        </pc:spChg>
        <pc:spChg chg="del">
          <ac:chgData name="Ioannis Mourthos" userId="75d1f527-3a3c-4d24-826a-a581f292a991" providerId="ADAL" clId="{8E806B29-C39B-437C-B436-CD638ACB2666}" dt="2023-11-10T12:40:30.881" v="2544" actId="478"/>
          <ac:spMkLst>
            <pc:docMk/>
            <pc:sldMk cId="1878044727" sldId="355"/>
            <ac:spMk id="40" creationId="{9C9A951C-FE8B-B072-98B2-59701EDA61C0}"/>
          </ac:spMkLst>
        </pc:spChg>
        <pc:spChg chg="del mod">
          <ac:chgData name="Ioannis Mourthos" userId="75d1f527-3a3c-4d24-826a-a581f292a991" providerId="ADAL" clId="{8E806B29-C39B-437C-B436-CD638ACB2666}" dt="2023-11-10T13:14:45.876" v="3348" actId="478"/>
          <ac:spMkLst>
            <pc:docMk/>
            <pc:sldMk cId="1878044727" sldId="355"/>
            <ac:spMk id="41" creationId="{1B7ABCE8-3332-4ECA-C311-D8D761BBDA54}"/>
          </ac:spMkLst>
        </pc:spChg>
        <pc:picChg chg="add mod ord">
          <ac:chgData name="Ioannis Mourthos" userId="75d1f527-3a3c-4d24-826a-a581f292a991" providerId="ADAL" clId="{8E806B29-C39B-437C-B436-CD638ACB2666}" dt="2023-11-13T08:23:27.188" v="4302" actId="1076"/>
          <ac:picMkLst>
            <pc:docMk/>
            <pc:sldMk cId="1878044727" sldId="355"/>
            <ac:picMk id="3" creationId="{CF369089-4E32-BEB1-D524-EBBA549FF730}"/>
          </ac:picMkLst>
        </pc:picChg>
        <pc:picChg chg="add mod">
          <ac:chgData name="Ioannis Mourthos" userId="75d1f527-3a3c-4d24-826a-a581f292a991" providerId="ADAL" clId="{8E806B29-C39B-437C-B436-CD638ACB2666}" dt="2023-11-13T08:13:04.705" v="4050" actId="1076"/>
          <ac:picMkLst>
            <pc:docMk/>
            <pc:sldMk cId="1878044727" sldId="355"/>
            <ac:picMk id="6" creationId="{B5E5A5EE-C3FE-7577-8A54-91B8373344CD}"/>
          </ac:picMkLst>
        </pc:picChg>
        <pc:picChg chg="add mod">
          <ac:chgData name="Ioannis Mourthos" userId="75d1f527-3a3c-4d24-826a-a581f292a991" providerId="ADAL" clId="{8E806B29-C39B-437C-B436-CD638ACB2666}" dt="2023-11-13T08:25:27.530" v="4306"/>
          <ac:picMkLst>
            <pc:docMk/>
            <pc:sldMk cId="1878044727" sldId="355"/>
            <ac:picMk id="10" creationId="{FA4B70EB-39CA-0AC9-1838-D29A4D1E8C84}"/>
          </ac:picMkLst>
        </pc:picChg>
        <pc:picChg chg="add mod">
          <ac:chgData name="Ioannis Mourthos" userId="75d1f527-3a3c-4d24-826a-a581f292a991" providerId="ADAL" clId="{8E806B29-C39B-437C-B436-CD638ACB2666}" dt="2023-11-13T08:23:38.657" v="4303" actId="1076"/>
          <ac:picMkLst>
            <pc:docMk/>
            <pc:sldMk cId="1878044727" sldId="355"/>
            <ac:picMk id="11" creationId="{4A3369E3-1A4E-3C84-26B4-021612919DE2}"/>
          </ac:picMkLst>
        </pc:picChg>
        <pc:picChg chg="add mod">
          <ac:chgData name="Ioannis Mourthos" userId="75d1f527-3a3c-4d24-826a-a581f292a991" providerId="ADAL" clId="{8E806B29-C39B-437C-B436-CD638ACB2666}" dt="2023-11-13T08:25:39.628" v="4307"/>
          <ac:picMkLst>
            <pc:docMk/>
            <pc:sldMk cId="1878044727" sldId="355"/>
            <ac:picMk id="14" creationId="{7F9963E2-1426-1FAF-5E39-12007513B708}"/>
          </ac:picMkLst>
        </pc:picChg>
      </pc:sldChg>
      <pc:sldChg chg="addSp delSp modSp add mod modAnim">
        <pc:chgData name="Ioannis Mourthos" userId="75d1f527-3a3c-4d24-826a-a581f292a991" providerId="ADAL" clId="{8E806B29-C39B-437C-B436-CD638ACB2666}" dt="2023-11-13T08:54:22.362" v="4424"/>
        <pc:sldMkLst>
          <pc:docMk/>
          <pc:sldMk cId="1402980015" sldId="356"/>
        </pc:sldMkLst>
        <pc:spChg chg="add mod">
          <ac:chgData name="Ioannis Mourthos" userId="75d1f527-3a3c-4d24-826a-a581f292a991" providerId="ADAL" clId="{8E806B29-C39B-437C-B436-CD638ACB2666}" dt="2023-11-13T08:43:39.111" v="4374" actId="962"/>
          <ac:spMkLst>
            <pc:docMk/>
            <pc:sldMk cId="1402980015" sldId="356"/>
            <ac:spMk id="2" creationId="{CD48867E-E438-3E4F-5054-1A63CC7F4E5D}"/>
          </ac:spMkLst>
        </pc:spChg>
        <pc:spChg chg="mod">
          <ac:chgData name="Ioannis Mourthos" userId="75d1f527-3a3c-4d24-826a-a581f292a991" providerId="ADAL" clId="{8E806B29-C39B-437C-B436-CD638ACB2666}" dt="2023-11-10T13:01:16.697" v="3082" actId="1076"/>
          <ac:spMkLst>
            <pc:docMk/>
            <pc:sldMk cId="1402980015" sldId="356"/>
            <ac:spMk id="4" creationId="{46D0B4B2-4205-9EB8-B042-2001726DCFF7}"/>
          </ac:spMkLst>
        </pc:spChg>
        <pc:spChg chg="add del">
          <ac:chgData name="Ioannis Mourthos" userId="75d1f527-3a3c-4d24-826a-a581f292a991" providerId="ADAL" clId="{8E806B29-C39B-437C-B436-CD638ACB2666}" dt="2023-11-13T08:44:15.260" v="4376" actId="478"/>
          <ac:spMkLst>
            <pc:docMk/>
            <pc:sldMk cId="1402980015" sldId="356"/>
            <ac:spMk id="5" creationId="{CD1FEF8E-A567-8B62-F3F8-28B56E5816C7}"/>
          </ac:spMkLst>
        </pc:spChg>
        <pc:spChg chg="add mod">
          <ac:chgData name="Ioannis Mourthos" userId="75d1f527-3a3c-4d24-826a-a581f292a991" providerId="ADAL" clId="{8E806B29-C39B-437C-B436-CD638ACB2666}" dt="2023-11-13T08:37:40.284" v="4356" actId="962"/>
          <ac:spMkLst>
            <pc:docMk/>
            <pc:sldMk cId="1402980015" sldId="356"/>
            <ac:spMk id="7" creationId="{690B611C-1B23-BD4B-CB7A-DA335F666FF7}"/>
          </ac:spMkLst>
        </pc:spChg>
        <pc:spChg chg="add mod">
          <ac:chgData name="Ioannis Mourthos" userId="75d1f527-3a3c-4d24-826a-a581f292a991" providerId="ADAL" clId="{8E806B29-C39B-437C-B436-CD638ACB2666}" dt="2023-11-13T08:37:09.540" v="4355" actId="962"/>
          <ac:spMkLst>
            <pc:docMk/>
            <pc:sldMk cId="1402980015" sldId="356"/>
            <ac:spMk id="8" creationId="{C937AB6E-E040-DF00-19F9-22D4E3803A0F}"/>
          </ac:spMkLst>
        </pc:spChg>
        <pc:spChg chg="mod">
          <ac:chgData name="Ioannis Mourthos" userId="75d1f527-3a3c-4d24-826a-a581f292a991" providerId="ADAL" clId="{8E806B29-C39B-437C-B436-CD638ACB2666}" dt="2023-11-10T12:54:50.684" v="2799"/>
          <ac:spMkLst>
            <pc:docMk/>
            <pc:sldMk cId="1402980015" sldId="356"/>
            <ac:spMk id="9" creationId="{41342A04-69CF-744B-0B05-558876668EC6}"/>
          </ac:spMkLst>
        </pc:spChg>
        <pc:spChg chg="add mod">
          <ac:chgData name="Ioannis Mourthos" userId="75d1f527-3a3c-4d24-826a-a581f292a991" providerId="ADAL" clId="{8E806B29-C39B-437C-B436-CD638ACB2666}" dt="2023-11-13T08:37:01.069" v="4354" actId="962"/>
          <ac:spMkLst>
            <pc:docMk/>
            <pc:sldMk cId="1402980015" sldId="356"/>
            <ac:spMk id="10" creationId="{8F9347E5-5C9F-31DC-A04D-EA48C6E557F5}"/>
          </ac:spMkLst>
        </pc:spChg>
        <pc:spChg chg="add mod">
          <ac:chgData name="Ioannis Mourthos" userId="75d1f527-3a3c-4d24-826a-a581f292a991" providerId="ADAL" clId="{8E806B29-C39B-437C-B436-CD638ACB2666}" dt="2023-11-13T08:36:52.656" v="4353" actId="962"/>
          <ac:spMkLst>
            <pc:docMk/>
            <pc:sldMk cId="1402980015" sldId="356"/>
            <ac:spMk id="11" creationId="{2A99AB5A-7A2F-57F7-3C93-E2FF047DE92E}"/>
          </ac:spMkLst>
        </pc:spChg>
        <pc:spChg chg="add mod">
          <ac:chgData name="Ioannis Mourthos" userId="75d1f527-3a3c-4d24-826a-a581f292a991" providerId="ADAL" clId="{8E806B29-C39B-437C-B436-CD638ACB2666}" dt="2023-11-13T08:36:44.992" v="4352" actId="962"/>
          <ac:spMkLst>
            <pc:docMk/>
            <pc:sldMk cId="1402980015" sldId="356"/>
            <ac:spMk id="12" creationId="{2910EE45-A8B1-D016-14A6-5F61DB5D8748}"/>
          </ac:spMkLst>
        </pc:spChg>
        <pc:spChg chg="add mod">
          <ac:chgData name="Ioannis Mourthos" userId="75d1f527-3a3c-4d24-826a-a581f292a991" providerId="ADAL" clId="{8E806B29-C39B-437C-B436-CD638ACB2666}" dt="2023-11-13T08:36:37.636" v="4351" actId="962"/>
          <ac:spMkLst>
            <pc:docMk/>
            <pc:sldMk cId="1402980015" sldId="356"/>
            <ac:spMk id="13" creationId="{0D80C858-AD91-F61F-9C4C-D1FC6560B4B9}"/>
          </ac:spMkLst>
        </pc:spChg>
        <pc:spChg chg="add mod">
          <ac:chgData name="Ioannis Mourthos" userId="75d1f527-3a3c-4d24-826a-a581f292a991" providerId="ADAL" clId="{8E806B29-C39B-437C-B436-CD638ACB2666}" dt="2023-11-13T08:45:23.962" v="4382" actId="208"/>
          <ac:spMkLst>
            <pc:docMk/>
            <pc:sldMk cId="1402980015" sldId="356"/>
            <ac:spMk id="14" creationId="{4ACE4A9F-28B9-EE16-6B5F-097539E7C8F8}"/>
          </ac:spMkLst>
        </pc:spChg>
        <pc:spChg chg="add del">
          <ac:chgData name="Ioannis Mourthos" userId="75d1f527-3a3c-4d24-826a-a581f292a991" providerId="ADAL" clId="{8E806B29-C39B-437C-B436-CD638ACB2666}" dt="2023-11-13T08:45:32.423" v="4384" actId="478"/>
          <ac:spMkLst>
            <pc:docMk/>
            <pc:sldMk cId="1402980015" sldId="356"/>
            <ac:spMk id="15" creationId="{F3B3E019-648C-1C7D-20EF-2A184F6407EC}"/>
          </ac:spMkLst>
        </pc:spChg>
        <pc:spChg chg="add mod">
          <ac:chgData name="Ioannis Mourthos" userId="75d1f527-3a3c-4d24-826a-a581f292a991" providerId="ADAL" clId="{8E806B29-C39B-437C-B436-CD638ACB2666}" dt="2023-11-13T08:46:12.743" v="4388" actId="962"/>
          <ac:spMkLst>
            <pc:docMk/>
            <pc:sldMk cId="1402980015" sldId="356"/>
            <ac:spMk id="16" creationId="{4EB39169-1449-1F46-E6CC-E1ED4717F6D6}"/>
          </ac:spMkLst>
        </pc:spChg>
        <pc:spChg chg="add mod">
          <ac:chgData name="Ioannis Mourthos" userId="75d1f527-3a3c-4d24-826a-a581f292a991" providerId="ADAL" clId="{8E806B29-C39B-437C-B436-CD638ACB2666}" dt="2023-11-13T08:46:58.631" v="4392" actId="962"/>
          <ac:spMkLst>
            <pc:docMk/>
            <pc:sldMk cId="1402980015" sldId="356"/>
            <ac:spMk id="17" creationId="{2EE20157-57D3-8666-4A6F-FDA81160FACF}"/>
          </ac:spMkLst>
        </pc:spChg>
        <pc:spChg chg="add mod">
          <ac:chgData name="Ioannis Mourthos" userId="75d1f527-3a3c-4d24-826a-a581f292a991" providerId="ADAL" clId="{8E806B29-C39B-437C-B436-CD638ACB2666}" dt="2023-11-13T08:47:48.646" v="4396" actId="962"/>
          <ac:spMkLst>
            <pc:docMk/>
            <pc:sldMk cId="1402980015" sldId="356"/>
            <ac:spMk id="18" creationId="{79EA2848-B66C-9844-F474-2EE248E0B5FD}"/>
          </ac:spMkLst>
        </pc:spChg>
        <pc:spChg chg="add mod">
          <ac:chgData name="Ioannis Mourthos" userId="75d1f527-3a3c-4d24-826a-a581f292a991" providerId="ADAL" clId="{8E806B29-C39B-437C-B436-CD638ACB2666}" dt="2023-11-13T08:48:31.438" v="4400" actId="962"/>
          <ac:spMkLst>
            <pc:docMk/>
            <pc:sldMk cId="1402980015" sldId="356"/>
            <ac:spMk id="19" creationId="{E022E384-B3DB-F3D5-28AD-2897B56FF64E}"/>
          </ac:spMkLst>
        </pc:spChg>
        <pc:spChg chg="add mod">
          <ac:chgData name="Ioannis Mourthos" userId="75d1f527-3a3c-4d24-826a-a581f292a991" providerId="ADAL" clId="{8E806B29-C39B-437C-B436-CD638ACB2666}" dt="2023-11-13T08:49:13.977" v="4404" actId="962"/>
          <ac:spMkLst>
            <pc:docMk/>
            <pc:sldMk cId="1402980015" sldId="356"/>
            <ac:spMk id="20" creationId="{589F37B5-AA37-D755-D796-7B649EF24680}"/>
          </ac:spMkLst>
        </pc:spChg>
        <pc:spChg chg="add mod">
          <ac:chgData name="Ioannis Mourthos" userId="75d1f527-3a3c-4d24-826a-a581f292a991" providerId="ADAL" clId="{8E806B29-C39B-437C-B436-CD638ACB2666}" dt="2023-11-13T08:49:55.878" v="4408" actId="962"/>
          <ac:spMkLst>
            <pc:docMk/>
            <pc:sldMk cId="1402980015" sldId="356"/>
            <ac:spMk id="21" creationId="{00ECCD65-4EBB-EE35-14CB-8A49AB781C5C}"/>
          </ac:spMkLst>
        </pc:spChg>
        <pc:spChg chg="mod">
          <ac:chgData name="Ioannis Mourthos" userId="75d1f527-3a3c-4d24-826a-a581f292a991" providerId="ADAL" clId="{8E806B29-C39B-437C-B436-CD638ACB2666}" dt="2023-11-10T12:51:21.561" v="2798" actId="1076"/>
          <ac:spMkLst>
            <pc:docMk/>
            <pc:sldMk cId="1402980015" sldId="356"/>
            <ac:spMk id="37" creationId="{0FF4745C-0591-BBA8-470D-87E27365F8DD}"/>
          </ac:spMkLst>
        </pc:spChg>
        <pc:spChg chg="mod">
          <ac:chgData name="Ioannis Mourthos" userId="75d1f527-3a3c-4d24-826a-a581f292a991" providerId="ADAL" clId="{8E806B29-C39B-437C-B436-CD638ACB2666}" dt="2023-11-13T08:35:54.396" v="4349" actId="962"/>
          <ac:spMkLst>
            <pc:docMk/>
            <pc:sldMk cId="1402980015" sldId="356"/>
            <ac:spMk id="39" creationId="{5E79AD8A-BC61-9F5D-AADA-A36696A0B6F0}"/>
          </ac:spMkLst>
        </pc:spChg>
        <pc:spChg chg="mod">
          <ac:chgData name="Ioannis Mourthos" userId="75d1f527-3a3c-4d24-826a-a581f292a991" providerId="ADAL" clId="{8E806B29-C39B-437C-B436-CD638ACB2666}" dt="2023-11-13T08:36:03.612" v="4350" actId="962"/>
          <ac:spMkLst>
            <pc:docMk/>
            <pc:sldMk cId="1402980015" sldId="356"/>
            <ac:spMk id="41" creationId="{1B7ABCE8-3332-4ECA-C311-D8D761BBDA54}"/>
          </ac:spMkLst>
        </pc:spChg>
        <pc:picChg chg="add mod ord">
          <ac:chgData name="Ioannis Mourthos" userId="75d1f527-3a3c-4d24-826a-a581f292a991" providerId="ADAL" clId="{8E806B29-C39B-437C-B436-CD638ACB2666}" dt="2023-11-13T08:35:08.728" v="4347" actId="962"/>
          <ac:picMkLst>
            <pc:docMk/>
            <pc:sldMk cId="1402980015" sldId="356"/>
            <ac:picMk id="3" creationId="{88C64336-01C6-56D7-871B-9C3F1BAB1DB7}"/>
          </ac:picMkLst>
        </pc:picChg>
        <pc:picChg chg="add mod modCrop">
          <ac:chgData name="Ioannis Mourthos" userId="75d1f527-3a3c-4d24-826a-a581f292a991" providerId="ADAL" clId="{8E806B29-C39B-437C-B436-CD638ACB2666}" dt="2023-11-13T08:37:55.414" v="4357" actId="962"/>
          <ac:picMkLst>
            <pc:docMk/>
            <pc:sldMk cId="1402980015" sldId="356"/>
            <ac:picMk id="6" creationId="{ED322277-7E88-66E3-2721-021097223429}"/>
          </ac:picMkLst>
        </pc:picChg>
      </pc:sldChg>
      <pc:sldChg chg="del">
        <pc:chgData name="Ioannis Mourthos" userId="75d1f527-3a3c-4d24-826a-a581f292a991" providerId="ADAL" clId="{8E806B29-C39B-437C-B436-CD638ACB2666}" dt="2023-11-10T10:54:16.431" v="18" actId="47"/>
        <pc:sldMkLst>
          <pc:docMk/>
          <pc:sldMk cId="3453645143" sldId="379"/>
        </pc:sldMkLst>
      </pc:sldChg>
      <pc:sldChg chg="del">
        <pc:chgData name="Ioannis Mourthos" userId="75d1f527-3a3c-4d24-826a-a581f292a991" providerId="ADAL" clId="{8E806B29-C39B-437C-B436-CD638ACB2666}" dt="2023-11-10T10:54:16.431" v="18" actId="47"/>
        <pc:sldMkLst>
          <pc:docMk/>
          <pc:sldMk cId="3088792352" sldId="380"/>
        </pc:sldMkLst>
      </pc:sldChg>
      <pc:sldChg chg="del">
        <pc:chgData name="Ioannis Mourthos" userId="75d1f527-3a3c-4d24-826a-a581f292a991" providerId="ADAL" clId="{8E806B29-C39B-437C-B436-CD638ACB2666}" dt="2023-11-10T10:54:16.431" v="18" actId="47"/>
        <pc:sldMkLst>
          <pc:docMk/>
          <pc:sldMk cId="1711986340" sldId="3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C1A75-B31C-FA43-917E-2A6BB3EDE3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B71E1-FE06-FE4D-ACD5-B3D5ACD4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0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emf"/><Relationship Id="rId4" Type="http://schemas.openxmlformats.org/officeDocument/2006/relationships/image" Target="../media/image14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1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emf"/><Relationship Id="rId4" Type="http://schemas.openxmlformats.org/officeDocument/2006/relationships/image" Target="../media/image14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emf"/><Relationship Id="rId4" Type="http://schemas.openxmlformats.org/officeDocument/2006/relationships/image" Target="../media/image14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emf"/><Relationship Id="rId4" Type="http://schemas.openxmlformats.org/officeDocument/2006/relationships/image" Target="../media/image14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4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4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4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em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5505" y="756275"/>
            <a:ext cx="3892990" cy="3083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17322" y="4340426"/>
            <a:ext cx="5509356" cy="533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31309" y="1414004"/>
            <a:ext cx="2281383" cy="19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6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90107" y="1760754"/>
            <a:ext cx="2266724" cy="1997790"/>
          </a:xfrm>
          <a:prstGeom prst="rect">
            <a:avLst/>
          </a:prstGeom>
        </p:spPr>
      </p:pic>
      <p:sp>
        <p:nvSpPr>
          <p:cNvPr id="24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4970352" y="419101"/>
            <a:ext cx="4174854" cy="3131143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589039" y="1162856"/>
            <a:ext cx="3281024" cy="23194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  <p:sp>
        <p:nvSpPr>
          <p:cNvPr id="2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05448" y="396183"/>
            <a:ext cx="3281308" cy="216900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572393" y="1752225"/>
            <a:ext cx="4396754" cy="2215991"/>
          </a:xfrm>
          <a:prstGeom prst="rect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27589" y="1981870"/>
            <a:ext cx="3970748" cy="17267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30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4969146" y="837073"/>
            <a:ext cx="4174854" cy="3131143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  <p:sp>
        <p:nvSpPr>
          <p:cNvPr id="1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20672" y="396183"/>
            <a:ext cx="3281308" cy="21690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9039" y="1162856"/>
            <a:ext cx="4263618" cy="23194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2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6011501" y="0"/>
            <a:ext cx="3132499" cy="3996845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4"/>
            <a:ext cx="9144000" cy="3576116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6264" y="2334632"/>
            <a:ext cx="5435237" cy="1650667"/>
          </a:xfrm>
          <a:solidFill>
            <a:schemeClr val="accent1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  <p:sp>
        <p:nvSpPr>
          <p:cNvPr id="1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Quote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70" y="1411549"/>
            <a:ext cx="7488237" cy="248118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00" y="4465694"/>
            <a:ext cx="514350" cy="447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59049"/>
            <a:ext cx="2153920" cy="934720"/>
          </a:xfrm>
          <a:prstGeom prst="rect">
            <a:avLst/>
          </a:prstGeom>
        </p:spPr>
      </p:pic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7492114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Quote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76270" y="1411549"/>
            <a:ext cx="7488237" cy="2481181"/>
          </a:xfr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00" y="4464000"/>
            <a:ext cx="514350" cy="4476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59049"/>
            <a:ext cx="2153920" cy="934720"/>
          </a:xfrm>
          <a:prstGeom prst="rect">
            <a:avLst/>
          </a:prstGeom>
        </p:spPr>
      </p:pic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7492114" cy="2997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7492114" cy="30019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7492114" cy="300197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Quote + Ic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76270" y="1411549"/>
            <a:ext cx="7488237" cy="248118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7492114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00" y="4464000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Quote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6270" y="1411549"/>
            <a:ext cx="7488237" cy="248118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59049"/>
            <a:ext cx="2153920" cy="934720"/>
          </a:xfrm>
          <a:prstGeom prst="rect">
            <a:avLst/>
          </a:prstGeom>
        </p:spPr>
      </p:pic>
      <p:sp>
        <p:nvSpPr>
          <p:cNvPr id="1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7492114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00" y="4464000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746297"/>
            <a:ext cx="8640000" cy="1565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72399" y="1910748"/>
            <a:ext cx="7492108" cy="401061"/>
          </a:xfrm>
          <a:solidFill>
            <a:schemeClr val="tx2"/>
          </a:solidFill>
        </p:spPr>
        <p:txBody>
          <a:bodyPr lIns="180000" tIns="144000" rIns="180000" bIns="144000">
            <a:noAutofit/>
          </a:bodyPr>
          <a:lstStyle>
            <a:lvl1pPr marL="0" indent="0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89038" y="825281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70" y="2311809"/>
            <a:ext cx="7488237" cy="2583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038" y="141195"/>
            <a:ext cx="1076960" cy="538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4474036" y="2216309"/>
            <a:ext cx="3590471" cy="2721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576271" y="2216309"/>
            <a:ext cx="3590471" cy="2721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52000" y="609898"/>
            <a:ext cx="8640000" cy="1565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72392" y="709944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53247"/>
            <a:ext cx="1076960" cy="538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2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72392" y="1807830"/>
            <a:ext cx="7492108" cy="385751"/>
          </a:xfrm>
          <a:solidFill>
            <a:schemeClr val="tx2"/>
          </a:solidFill>
        </p:spPr>
        <p:txBody>
          <a:bodyPr lIns="180000" tIns="144000" rIns="180000" bIns="144000">
            <a:noAutofit/>
          </a:bodyPr>
          <a:lstStyle>
            <a:lvl1pPr marL="0" indent="0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9039" y="270748"/>
            <a:ext cx="7475462" cy="11180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89039" y="1388816"/>
            <a:ext cx="7475462" cy="696699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2085515"/>
            <a:ext cx="4318000" cy="173736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2692" y="1999014"/>
            <a:ext cx="3281308" cy="2169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52000" y="746556"/>
            <a:ext cx="8640000" cy="1565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74109" y="1893105"/>
            <a:ext cx="5123455" cy="418963"/>
          </a:xfrm>
          <a:solidFill>
            <a:schemeClr val="tx2"/>
          </a:solidFill>
        </p:spPr>
        <p:txBody>
          <a:bodyPr lIns="180000" tIns="144000" rIns="180000" bIns="144000">
            <a:noAutofit/>
          </a:bodyPr>
          <a:lstStyle>
            <a:lvl1pPr marL="0" indent="0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72392" y="814054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576270" y="2340270"/>
            <a:ext cx="5119135" cy="2629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179874"/>
            <a:ext cx="1076960" cy="538480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116694" y="1675968"/>
            <a:ext cx="3027305" cy="2269015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0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52000" y="820637"/>
            <a:ext cx="8640000" cy="1565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72392" y="2057655"/>
            <a:ext cx="4887659" cy="604800"/>
          </a:xfrm>
          <a:solidFill>
            <a:schemeClr val="tx2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89038" y="978603"/>
            <a:ext cx="5498253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576270" y="2721832"/>
            <a:ext cx="4892713" cy="2247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141195"/>
            <a:ext cx="1076960" cy="53848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5712050" y="978603"/>
            <a:ext cx="3431949" cy="4164898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52000" y="820637"/>
            <a:ext cx="8640000" cy="140875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89038" y="978603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70" y="2387361"/>
            <a:ext cx="7488237" cy="2582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4474036" y="1905424"/>
            <a:ext cx="3844774" cy="30641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52000" y="662670"/>
            <a:ext cx="8640000" cy="124275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6270" y="826376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69" y="1905427"/>
            <a:ext cx="3742969" cy="30641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270" y="124190"/>
            <a:ext cx="1076960" cy="538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3156769" y="2026171"/>
            <a:ext cx="2340000" cy="2941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576263" y="2026171"/>
            <a:ext cx="2340000" cy="2941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5737275" y="2026171"/>
            <a:ext cx="2340000" cy="2941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02660" y="729719"/>
            <a:ext cx="8640000" cy="125086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76263" y="815627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263" y="145653"/>
            <a:ext cx="1076960" cy="5384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2692" y="1999014"/>
            <a:ext cx="3281308" cy="2169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52000" y="820637"/>
            <a:ext cx="8640000" cy="140875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89038" y="978603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69" y="2387361"/>
            <a:ext cx="5152191" cy="2582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116694" y="1675968"/>
            <a:ext cx="3027305" cy="2269015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52000" y="820637"/>
            <a:ext cx="8640000" cy="140875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9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69" y="2387361"/>
            <a:ext cx="5152191" cy="2582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89038" y="978603"/>
            <a:ext cx="5498253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5712050" y="978603"/>
            <a:ext cx="3431949" cy="4164898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6534014" y="1867208"/>
            <a:ext cx="1440000" cy="1440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3843414" y="1867208"/>
            <a:ext cx="1440000" cy="1440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1185162" y="1867208"/>
            <a:ext cx="1440000" cy="1440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8193" y="3677329"/>
            <a:ext cx="2376000" cy="2997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8193" y="3963634"/>
            <a:ext cx="2376000" cy="30019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906423" y="3677329"/>
            <a:ext cx="2376000" cy="2997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5906423" y="3963634"/>
            <a:ext cx="2376000" cy="30019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3236445" y="3677329"/>
            <a:ext cx="2376000" cy="2997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3236445" y="3963634"/>
            <a:ext cx="2376000" cy="30019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252000" y="820637"/>
            <a:ext cx="8640000" cy="153067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89038" y="978604"/>
            <a:ext cx="8093407" cy="673772"/>
          </a:xfrm>
        </p:spPr>
        <p:txBody>
          <a:bodyPr/>
          <a:lstStyle/>
          <a:p>
            <a:r>
              <a:rPr lang="en-US"/>
              <a:t>Team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58516" y="1867208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86742" y="1867208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722629" y="1867208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8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/>
          <p:cNvSpPr>
            <a:spLocks/>
          </p:cNvSpPr>
          <p:nvPr userDrawn="1"/>
        </p:nvSpPr>
        <p:spPr>
          <a:xfrm>
            <a:off x="715684" y="1600681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9038" y="1600681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2066330" y="1745000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2066330" y="2031306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26" name="Oval 25"/>
          <p:cNvSpPr>
            <a:spLocks/>
          </p:cNvSpPr>
          <p:nvPr userDrawn="1"/>
        </p:nvSpPr>
        <p:spPr>
          <a:xfrm>
            <a:off x="4886052" y="1600681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759406" y="1600681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6236698" y="1745000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6236698" y="2031306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30" name="Oval 29"/>
          <p:cNvSpPr>
            <a:spLocks/>
          </p:cNvSpPr>
          <p:nvPr userDrawn="1"/>
        </p:nvSpPr>
        <p:spPr>
          <a:xfrm>
            <a:off x="715684" y="2588180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89038" y="2588180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2066330" y="2732500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2066330" y="3018805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34" name="Oval 33"/>
          <p:cNvSpPr>
            <a:spLocks/>
          </p:cNvSpPr>
          <p:nvPr userDrawn="1"/>
        </p:nvSpPr>
        <p:spPr>
          <a:xfrm>
            <a:off x="4886052" y="2588180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759406" y="2588180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6236698" y="2732500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6236698" y="3018805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38" name="Oval 37"/>
          <p:cNvSpPr>
            <a:spLocks/>
          </p:cNvSpPr>
          <p:nvPr userDrawn="1"/>
        </p:nvSpPr>
        <p:spPr>
          <a:xfrm>
            <a:off x="715684" y="3579728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89038" y="3579728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2066330" y="3724047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2066330" y="4010353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42" name="Oval 41"/>
          <p:cNvSpPr>
            <a:spLocks/>
          </p:cNvSpPr>
          <p:nvPr userDrawn="1"/>
        </p:nvSpPr>
        <p:spPr>
          <a:xfrm>
            <a:off x="4886052" y="3579728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4759406" y="3579728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6236698" y="3724047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6236698" y="4010353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48" name="Title 1"/>
          <p:cNvSpPr>
            <a:spLocks noGrp="1"/>
          </p:cNvSpPr>
          <p:nvPr>
            <p:ph type="title" hasCustomPrompt="1"/>
          </p:nvPr>
        </p:nvSpPr>
        <p:spPr>
          <a:xfrm>
            <a:off x="589038" y="978604"/>
            <a:ext cx="8093407" cy="578224"/>
          </a:xfrm>
        </p:spPr>
        <p:txBody>
          <a:bodyPr/>
          <a:lstStyle/>
          <a:p>
            <a:r>
              <a:rPr lang="en-US"/>
              <a:t>Team</a:t>
            </a:r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/>
          <p:cNvSpPr>
            <a:spLocks/>
          </p:cNvSpPr>
          <p:nvPr userDrawn="1"/>
        </p:nvSpPr>
        <p:spPr>
          <a:xfrm>
            <a:off x="715684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9038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9" name="Oval 58"/>
          <p:cNvSpPr>
            <a:spLocks/>
          </p:cNvSpPr>
          <p:nvPr userDrawn="1"/>
        </p:nvSpPr>
        <p:spPr>
          <a:xfrm>
            <a:off x="1857520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30874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" name="Oval 60"/>
          <p:cNvSpPr>
            <a:spLocks/>
          </p:cNvSpPr>
          <p:nvPr userDrawn="1"/>
        </p:nvSpPr>
        <p:spPr>
          <a:xfrm>
            <a:off x="2999356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872710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3" name="Oval 62"/>
          <p:cNvSpPr>
            <a:spLocks/>
          </p:cNvSpPr>
          <p:nvPr userDrawn="1"/>
        </p:nvSpPr>
        <p:spPr>
          <a:xfrm>
            <a:off x="4141192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14546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5" name="Oval 64"/>
          <p:cNvSpPr>
            <a:spLocks/>
          </p:cNvSpPr>
          <p:nvPr userDrawn="1"/>
        </p:nvSpPr>
        <p:spPr>
          <a:xfrm>
            <a:off x="5283028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156382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7" name="Oval 66"/>
          <p:cNvSpPr>
            <a:spLocks/>
          </p:cNvSpPr>
          <p:nvPr userDrawn="1"/>
        </p:nvSpPr>
        <p:spPr>
          <a:xfrm>
            <a:off x="6424864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298218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3" name="Oval 92"/>
          <p:cNvSpPr>
            <a:spLocks/>
          </p:cNvSpPr>
          <p:nvPr userDrawn="1"/>
        </p:nvSpPr>
        <p:spPr>
          <a:xfrm>
            <a:off x="7566698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9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7440052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7" name="Oval 96"/>
          <p:cNvSpPr>
            <a:spLocks/>
          </p:cNvSpPr>
          <p:nvPr userDrawn="1"/>
        </p:nvSpPr>
        <p:spPr>
          <a:xfrm>
            <a:off x="715684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98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589038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9" name="Oval 98"/>
          <p:cNvSpPr>
            <a:spLocks/>
          </p:cNvSpPr>
          <p:nvPr userDrawn="1"/>
        </p:nvSpPr>
        <p:spPr>
          <a:xfrm>
            <a:off x="1857520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0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1730874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1" name="Oval 100"/>
          <p:cNvSpPr>
            <a:spLocks/>
          </p:cNvSpPr>
          <p:nvPr userDrawn="1"/>
        </p:nvSpPr>
        <p:spPr>
          <a:xfrm>
            <a:off x="2999356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2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2872710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3" name="Oval 102"/>
          <p:cNvSpPr>
            <a:spLocks/>
          </p:cNvSpPr>
          <p:nvPr userDrawn="1"/>
        </p:nvSpPr>
        <p:spPr>
          <a:xfrm>
            <a:off x="4141192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4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4014546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" name="Oval 104"/>
          <p:cNvSpPr>
            <a:spLocks/>
          </p:cNvSpPr>
          <p:nvPr userDrawn="1"/>
        </p:nvSpPr>
        <p:spPr>
          <a:xfrm>
            <a:off x="5283028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6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5156382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7" name="Oval 106"/>
          <p:cNvSpPr>
            <a:spLocks/>
          </p:cNvSpPr>
          <p:nvPr userDrawn="1"/>
        </p:nvSpPr>
        <p:spPr>
          <a:xfrm>
            <a:off x="6424864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8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6298218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9" name="Oval 108"/>
          <p:cNvSpPr>
            <a:spLocks/>
          </p:cNvSpPr>
          <p:nvPr userDrawn="1"/>
        </p:nvSpPr>
        <p:spPr>
          <a:xfrm>
            <a:off x="7566698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0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7440052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1" name="Oval 110"/>
          <p:cNvSpPr>
            <a:spLocks/>
          </p:cNvSpPr>
          <p:nvPr userDrawn="1"/>
        </p:nvSpPr>
        <p:spPr>
          <a:xfrm>
            <a:off x="715684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2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589038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3" name="Oval 112"/>
          <p:cNvSpPr>
            <a:spLocks/>
          </p:cNvSpPr>
          <p:nvPr userDrawn="1"/>
        </p:nvSpPr>
        <p:spPr>
          <a:xfrm>
            <a:off x="1857520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4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1730874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5" name="Oval 114"/>
          <p:cNvSpPr>
            <a:spLocks/>
          </p:cNvSpPr>
          <p:nvPr userDrawn="1"/>
        </p:nvSpPr>
        <p:spPr>
          <a:xfrm>
            <a:off x="2999356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6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2872710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Oval 116"/>
          <p:cNvSpPr>
            <a:spLocks/>
          </p:cNvSpPr>
          <p:nvPr userDrawn="1"/>
        </p:nvSpPr>
        <p:spPr>
          <a:xfrm>
            <a:off x="4141192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8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4014546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9" name="Oval 118"/>
          <p:cNvSpPr>
            <a:spLocks/>
          </p:cNvSpPr>
          <p:nvPr userDrawn="1"/>
        </p:nvSpPr>
        <p:spPr>
          <a:xfrm>
            <a:off x="5283028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20" name="Picture Placeholder 2"/>
          <p:cNvSpPr>
            <a:spLocks noGrp="1"/>
          </p:cNvSpPr>
          <p:nvPr>
            <p:ph type="pic" sz="quarter" idx="44"/>
          </p:nvPr>
        </p:nvSpPr>
        <p:spPr>
          <a:xfrm>
            <a:off x="5156382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1" name="Oval 120"/>
          <p:cNvSpPr>
            <a:spLocks/>
          </p:cNvSpPr>
          <p:nvPr userDrawn="1"/>
        </p:nvSpPr>
        <p:spPr>
          <a:xfrm>
            <a:off x="6424864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22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6298218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8" name="Title 1"/>
          <p:cNvSpPr>
            <a:spLocks noGrp="1"/>
          </p:cNvSpPr>
          <p:nvPr>
            <p:ph type="title" hasCustomPrompt="1"/>
          </p:nvPr>
        </p:nvSpPr>
        <p:spPr>
          <a:xfrm>
            <a:off x="589038" y="978604"/>
            <a:ext cx="8093407" cy="527399"/>
          </a:xfrm>
        </p:spPr>
        <p:txBody>
          <a:bodyPr/>
          <a:lstStyle/>
          <a:p>
            <a:r>
              <a:rPr lang="en-US"/>
              <a:t>Team</a:t>
            </a:r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0352" y="1916182"/>
            <a:ext cx="2266724" cy="199779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9039" y="270746"/>
            <a:ext cx="7475462" cy="1114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2347275"/>
            <a:ext cx="1076960" cy="538480"/>
          </a:xfrm>
          <a:prstGeom prst="rect">
            <a:avLst/>
          </a:prstGeom>
        </p:spPr>
      </p:pic>
      <p:sp>
        <p:nvSpPr>
          <p:cNvPr id="23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2998513" y="1406008"/>
            <a:ext cx="3183190" cy="2387394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114425" y="1639960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2" y="1639468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3582845" y="1639468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1114425" y="2030485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572392" y="2029993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3582845" y="2029993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1114425" y="2421010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572392" y="2420518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4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3582845" y="2420518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1114425" y="2811535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572392" y="2811043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3582845" y="2811041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1114425" y="3202060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60" name="Text Placeholder 26"/>
          <p:cNvSpPr>
            <a:spLocks noGrp="1"/>
          </p:cNvSpPr>
          <p:nvPr>
            <p:ph type="body" sz="quarter" idx="29" hasCustomPrompt="1"/>
          </p:nvPr>
        </p:nvSpPr>
        <p:spPr>
          <a:xfrm>
            <a:off x="572392" y="3201568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1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3582845" y="3201568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62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1114425" y="3592585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63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572392" y="3592093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64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3582845" y="3592093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4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50621" y="1681864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850621" y="21507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880358" y="2964809"/>
            <a:ext cx="7389237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20" y="2878208"/>
            <a:ext cx="269240" cy="1727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9587" y="2874027"/>
            <a:ext cx="269240" cy="1727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636854" y="2626922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53554" y="2626922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070254" y="2626922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786953" y="2626922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4250196" y="1681864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4250196" y="21507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2569331" y="3388722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2562786" y="3886295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6002759" y="3375643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6002759" y="3873216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5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880358" y="2964809"/>
            <a:ext cx="7389237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20" y="2878208"/>
            <a:ext cx="269240" cy="1727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9587" y="2874027"/>
            <a:ext cx="269240" cy="17272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69188" y="17950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869188" y="21424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649380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936905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511955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799479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3429888" y="17950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3429887" y="21424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2149538" y="3355312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2149538" y="37026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4710238" y="3355312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4710238" y="37026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224430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5990587" y="17950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5990587" y="21424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6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2" name="Straight Connector 41"/>
          <p:cNvCxnSpPr/>
          <p:nvPr userDrawn="1"/>
        </p:nvCxnSpPr>
        <p:spPr>
          <a:xfrm>
            <a:off x="880358" y="2964809"/>
            <a:ext cx="7389237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20" y="2878208"/>
            <a:ext cx="269240" cy="1727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9587" y="2874027"/>
            <a:ext cx="269240" cy="17272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390413" y="1704364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1384272" y="2047327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63685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6687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69689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786953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72691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575693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436928" y="1704364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46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3430787" y="2047327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5507423" y="1704364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5501282" y="2047327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2408291" y="3356966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2402151" y="3699929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4" name="Text Placeholder 26"/>
          <p:cNvSpPr>
            <a:spLocks noGrp="1"/>
          </p:cNvSpPr>
          <p:nvPr>
            <p:ph type="body" sz="quarter" idx="37" hasCustomPrompt="1"/>
          </p:nvPr>
        </p:nvSpPr>
        <p:spPr>
          <a:xfrm>
            <a:off x="4487465" y="3356966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38" hasCustomPrompt="1"/>
          </p:nvPr>
        </p:nvSpPr>
        <p:spPr>
          <a:xfrm>
            <a:off x="4481324" y="3699929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6523094" y="3356966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6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6516953" y="3699929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Arrow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880358" y="2964809"/>
            <a:ext cx="7389237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20" y="2878208"/>
            <a:ext cx="269240" cy="1727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9587" y="2874027"/>
            <a:ext cx="269240" cy="17272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407831" y="174790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1401690" y="209087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401723" y="2767895"/>
            <a:ext cx="1100000" cy="396000"/>
          </a:xfrm>
          <a:prstGeom prst="chevron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2431743" y="2767895"/>
            <a:ext cx="1100000" cy="396000"/>
          </a:xfrm>
          <a:prstGeom prst="chevron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3461763" y="2767973"/>
            <a:ext cx="1100000" cy="396000"/>
          </a:xfrm>
          <a:prstGeom prst="chevron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551822" y="2767895"/>
            <a:ext cx="1100000" cy="396000"/>
          </a:xfrm>
          <a:prstGeom prst="chevron">
            <a:avLst/>
          </a:prstGeom>
          <a:solidFill>
            <a:schemeClr val="accent6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3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491783" y="2767895"/>
            <a:ext cx="1100000" cy="396000"/>
          </a:xfrm>
          <a:prstGeom prst="chevron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3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521803" y="2767895"/>
            <a:ext cx="1100000" cy="396000"/>
          </a:xfrm>
          <a:prstGeom prst="chevron">
            <a:avLst/>
          </a:prstGeom>
          <a:solidFill>
            <a:schemeClr val="accent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454346" y="174790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46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3448205" y="209087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5524841" y="174790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5518700" y="209087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2443125" y="329599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2436985" y="363896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4" name="Text Placeholder 26"/>
          <p:cNvSpPr>
            <a:spLocks noGrp="1"/>
          </p:cNvSpPr>
          <p:nvPr>
            <p:ph type="body" sz="quarter" idx="37" hasCustomPrompt="1"/>
          </p:nvPr>
        </p:nvSpPr>
        <p:spPr>
          <a:xfrm>
            <a:off x="4522299" y="329599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38" hasCustomPrompt="1"/>
          </p:nvPr>
        </p:nvSpPr>
        <p:spPr>
          <a:xfrm>
            <a:off x="4516158" y="363896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6557928" y="329599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6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6551787" y="363896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Oval 2"/>
          <p:cNvSpPr/>
          <p:nvPr userDrawn="1"/>
        </p:nvSpPr>
        <p:spPr>
          <a:xfrm>
            <a:off x="3720617" y="2059331"/>
            <a:ext cx="1702768" cy="1702770"/>
          </a:xfrm>
          <a:prstGeom prst="ellipse">
            <a:avLst/>
          </a:prstGeom>
          <a:noFill/>
          <a:ln w="190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226478" y="1919251"/>
            <a:ext cx="1213463" cy="338661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220338" y="2322990"/>
            <a:ext cx="1715182" cy="501528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84000" y="1848053"/>
            <a:ext cx="576000" cy="576000"/>
          </a:xfrm>
          <a:prstGeom prst="ellipse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108420" y="2597200"/>
            <a:ext cx="576000" cy="576000"/>
          </a:xfrm>
          <a:prstGeom prst="ellipse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84000" y="3421847"/>
            <a:ext cx="576000" cy="576000"/>
          </a:xfrm>
          <a:prstGeom prst="ellipse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459582" y="2591821"/>
            <a:ext cx="576000" cy="576000"/>
          </a:xfrm>
          <a:prstGeom prst="ellipse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Text Placeholder 26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6226478" y="3016770"/>
            <a:ext cx="1213463" cy="338661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4" name="Text Placeholder 26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6220338" y="3420951"/>
            <a:ext cx="1715182" cy="501528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43" name="Text Placeholder 26"/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1700234" y="1919251"/>
            <a:ext cx="1213463" cy="338661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44" name="Text Placeholder 26"/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1204128" y="2322990"/>
            <a:ext cx="1715182" cy="501528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50" name="Text Placeholder 26"/>
          <p:cNvSpPr>
            <a:spLocks noGrp="1" noChangeAspect="1"/>
          </p:cNvSpPr>
          <p:nvPr>
            <p:ph type="body" sz="quarter" idx="37" hasCustomPrompt="1"/>
          </p:nvPr>
        </p:nvSpPr>
        <p:spPr>
          <a:xfrm>
            <a:off x="1700234" y="3016770"/>
            <a:ext cx="1213463" cy="338661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51" name="Text Placeholder 26"/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1204128" y="3420951"/>
            <a:ext cx="1715182" cy="501528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Cycle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Cycle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3" name="Oval 2"/>
          <p:cNvSpPr/>
          <p:nvPr userDrawn="1"/>
        </p:nvSpPr>
        <p:spPr>
          <a:xfrm>
            <a:off x="3672000" y="1995496"/>
            <a:ext cx="1800000" cy="1800000"/>
          </a:xfrm>
          <a:prstGeom prst="ellipse">
            <a:avLst/>
          </a:prstGeom>
          <a:noFill/>
          <a:ln w="190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383231" y="1628863"/>
            <a:ext cx="1331538" cy="362684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6377091" y="1971827"/>
            <a:ext cx="1882080" cy="537113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84000" y="1848053"/>
            <a:ext cx="576000" cy="576000"/>
          </a:xfrm>
          <a:prstGeom prst="ellipse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111706" y="2202843"/>
            <a:ext cx="576000" cy="576000"/>
          </a:xfrm>
          <a:prstGeom prst="ellipse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111706" y="2997827"/>
            <a:ext cx="576000" cy="576000"/>
          </a:xfrm>
          <a:prstGeom prst="ellipse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3456294" y="2223016"/>
            <a:ext cx="576000" cy="576000"/>
          </a:xfrm>
          <a:prstGeom prst="ellipse">
            <a:avLst/>
          </a:prstGeom>
          <a:solidFill>
            <a:schemeClr val="accent6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284000" y="3440079"/>
            <a:ext cx="576000" cy="576000"/>
          </a:xfrm>
          <a:prstGeom prst="ellipse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3456294" y="2997827"/>
            <a:ext cx="576000" cy="576000"/>
          </a:xfrm>
          <a:prstGeom prst="ellipse">
            <a:avLst/>
          </a:prstGeom>
          <a:solidFill>
            <a:schemeClr val="accent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6383231" y="2561636"/>
            <a:ext cx="1331538" cy="362684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6377091" y="2904598"/>
            <a:ext cx="1882080" cy="537113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6383231" y="3480909"/>
            <a:ext cx="1331538" cy="362684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6377091" y="3823874"/>
            <a:ext cx="1882080" cy="537113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439350" y="1628863"/>
            <a:ext cx="1331538" cy="362684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6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888808" y="1971827"/>
            <a:ext cx="1882080" cy="537113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37" hasCustomPrompt="1"/>
          </p:nvPr>
        </p:nvSpPr>
        <p:spPr>
          <a:xfrm>
            <a:off x="1439350" y="2561636"/>
            <a:ext cx="1331538" cy="362684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38" hasCustomPrompt="1"/>
          </p:nvPr>
        </p:nvSpPr>
        <p:spPr>
          <a:xfrm>
            <a:off x="888808" y="2904598"/>
            <a:ext cx="1882080" cy="537113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58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439350" y="3480909"/>
            <a:ext cx="1331538" cy="362684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888808" y="3823874"/>
            <a:ext cx="1882080" cy="537113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Cycle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3" name="Oval 2"/>
          <p:cNvSpPr>
            <a:spLocks/>
          </p:cNvSpPr>
          <p:nvPr userDrawn="1"/>
        </p:nvSpPr>
        <p:spPr>
          <a:xfrm>
            <a:off x="3492000" y="1920784"/>
            <a:ext cx="2160000" cy="2160000"/>
          </a:xfrm>
          <a:prstGeom prst="ellipse">
            <a:avLst/>
          </a:prstGeom>
          <a:noFill/>
          <a:ln w="190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383235" y="1859102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84000" y="1728295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983794" y="1878805"/>
            <a:ext cx="540000" cy="540000"/>
          </a:xfrm>
          <a:prstGeom prst="ellipse">
            <a:avLst/>
          </a:prstGeom>
          <a:solidFill>
            <a:srgbClr val="45597C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401346" y="2380757"/>
            <a:ext cx="540000" cy="540000"/>
          </a:xfrm>
          <a:prstGeom prst="ellipse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302556" y="3755449"/>
            <a:ext cx="540000" cy="540000"/>
          </a:xfrm>
          <a:prstGeom prst="ellipse">
            <a:avLst/>
          </a:prstGeom>
          <a:solidFill>
            <a:srgbClr val="080469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5401346" y="3012509"/>
            <a:ext cx="540000" cy="540000"/>
          </a:xfrm>
          <a:prstGeom prst="ellipse">
            <a:avLst/>
          </a:prstGeom>
          <a:solidFill>
            <a:srgbClr val="1B244E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4983794" y="3537353"/>
            <a:ext cx="540000" cy="540000"/>
          </a:xfrm>
          <a:prstGeom prst="ellipse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6383235" y="2233660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6383235" y="2615838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3203764" y="3022595"/>
            <a:ext cx="540000" cy="540000"/>
          </a:xfrm>
          <a:prstGeom prst="ellipse">
            <a:avLst/>
          </a:prstGeom>
          <a:solidFill>
            <a:srgbClr val="640C54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3203764" y="2390846"/>
            <a:ext cx="540000" cy="540000"/>
          </a:xfrm>
          <a:prstGeom prst="ellipse">
            <a:avLst/>
          </a:prstGeom>
          <a:solidFill>
            <a:srgbClr val="B81208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09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600052" y="3557526"/>
            <a:ext cx="540000" cy="540000"/>
          </a:xfrm>
          <a:prstGeom prst="ellipse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3600052" y="1898977"/>
            <a:ext cx="540000" cy="540000"/>
          </a:xfrm>
          <a:prstGeom prst="ellipse">
            <a:avLst/>
          </a:prstGeom>
          <a:solidFill>
            <a:srgbClr val="ED1C24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10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45" hasCustomPrompt="1"/>
          </p:nvPr>
        </p:nvSpPr>
        <p:spPr>
          <a:xfrm>
            <a:off x="6383235" y="2999919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46" hasCustomPrompt="1"/>
          </p:nvPr>
        </p:nvSpPr>
        <p:spPr>
          <a:xfrm>
            <a:off x="6383235" y="3382097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47" hasCustomPrompt="1"/>
          </p:nvPr>
        </p:nvSpPr>
        <p:spPr>
          <a:xfrm>
            <a:off x="1313205" y="1859102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10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1313205" y="2233660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9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1313205" y="2615838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8</a:t>
            </a:r>
          </a:p>
        </p:txBody>
      </p:sp>
      <p:sp>
        <p:nvSpPr>
          <p:cNvPr id="46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1313205" y="2999919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7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1313205" y="3382097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6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nel 4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Funnel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06696" y="1681707"/>
            <a:ext cx="2930607" cy="2812597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549608" y="1753483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105608" y="218168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2191779" y="3060941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747779" y="348914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300939" y="2396594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300939" y="2824796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5382228" y="3634312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5382228" y="4062513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356000" y="2008192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4356000" y="2610593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356000" y="3263616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6" name="Text Placeholder 3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356000" y="3916639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nel 5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Funnel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21007" y="1583346"/>
            <a:ext cx="2901986" cy="310639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650345" y="1605317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206345" y="196430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2044599" y="2652756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600599" y="3011743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238947" y="2111919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238947" y="2470903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5713119" y="3305074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5713118" y="3664059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346481" y="1846192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4346481" y="2428593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346481" y="3011743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6" name="Text Placeholder 3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346481" y="3575163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3" name="Text Placeholder 3"/>
          <p:cNvSpPr>
            <a:spLocks noGrp="1" noChangeAspect="1"/>
          </p:cNvSpPr>
          <p:nvPr>
            <p:ph type="body" sz="quarter" idx="52" hasCustomPrompt="1"/>
          </p:nvPr>
        </p:nvSpPr>
        <p:spPr>
          <a:xfrm>
            <a:off x="4346481" y="4160623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53" hasCustomPrompt="1"/>
          </p:nvPr>
        </p:nvSpPr>
        <p:spPr>
          <a:xfrm>
            <a:off x="2573460" y="3653828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5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54" hasCustomPrompt="1"/>
          </p:nvPr>
        </p:nvSpPr>
        <p:spPr>
          <a:xfrm>
            <a:off x="2129460" y="4012813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9039" y="1162856"/>
            <a:ext cx="3281024" cy="23194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0107" y="1760754"/>
            <a:ext cx="2266724" cy="1997790"/>
          </a:xfrm>
          <a:prstGeom prst="rect">
            <a:avLst/>
          </a:prstGeom>
        </p:spPr>
      </p:pic>
      <p:sp>
        <p:nvSpPr>
          <p:cNvPr id="24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4970352" y="419101"/>
            <a:ext cx="4174854" cy="3131143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Monochrome 4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4 segments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5272" y="1657786"/>
            <a:ext cx="3213456" cy="321345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654489" y="1753483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210489" y="21661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654489" y="3255470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5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210489" y="366817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372482" y="1717161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372482" y="2129864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372482" y="2732427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372482" y="3145130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319996" y="225291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411376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354880" y="3814814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44965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52" hasCustomPrompt="1"/>
          </p:nvPr>
        </p:nvSpPr>
        <p:spPr>
          <a:xfrm>
            <a:off x="3320657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53" hasCustomPrompt="1"/>
          </p:nvPr>
        </p:nvSpPr>
        <p:spPr>
          <a:xfrm>
            <a:off x="6372482" y="3753708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54" hasCustomPrompt="1"/>
          </p:nvPr>
        </p:nvSpPr>
        <p:spPr>
          <a:xfrm>
            <a:off x="6372482" y="4166411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Monochrome 3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3 segments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75493" y="1626802"/>
            <a:ext cx="3184490" cy="318449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488310" y="177970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044310" y="2122667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795576" y="3397132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351576" y="374009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442224" y="1796743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442224" y="2139705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036376" y="3414170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036376" y="3757132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313377" y="2020547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387760" y="285458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577340" y="3414170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38346" y="2839987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Monochrome 2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2 segments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45031" y="1831305"/>
            <a:ext cx="4253938" cy="282432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254585" y="1820826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810585" y="2163788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790631" y="1837863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790631" y="2180826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790631" y="3354632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790631" y="3697594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093451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361582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698455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Color 4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250880" y="846538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6400" y="1656000"/>
            <a:ext cx="3214800" cy="32148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4 segments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36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654489" y="1753483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210489" y="21661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654489" y="3255470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5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210489" y="366817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372482" y="1717161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372482" y="2129864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372482" y="2732427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372482" y="3145130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319996" y="225291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411376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354880" y="3814814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44965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52" hasCustomPrompt="1"/>
          </p:nvPr>
        </p:nvSpPr>
        <p:spPr>
          <a:xfrm>
            <a:off x="3320657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53" hasCustomPrompt="1"/>
          </p:nvPr>
        </p:nvSpPr>
        <p:spPr>
          <a:xfrm>
            <a:off x="6372482" y="3753708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60" name="Text Placeholder 26"/>
          <p:cNvSpPr>
            <a:spLocks noGrp="1"/>
          </p:cNvSpPr>
          <p:nvPr>
            <p:ph type="body" sz="quarter" idx="54" hasCustomPrompt="1"/>
          </p:nvPr>
        </p:nvSpPr>
        <p:spPr>
          <a:xfrm>
            <a:off x="6372482" y="4166411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Color 3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7200" y="1627200"/>
            <a:ext cx="3186000" cy="3186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3 segments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28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488310" y="177970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044310" y="2122667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795576" y="3397132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351576" y="374009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442224" y="1796743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35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442224" y="2139705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036376" y="3414170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036376" y="3757132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313377" y="2020547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387760" y="285458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577340" y="3414170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38346" y="2839987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Color 2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4400" y="1832400"/>
            <a:ext cx="4255200" cy="2826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2 segments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25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254585" y="1820826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810585" y="2163788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790631" y="1837863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790631" y="2180826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790631" y="3354632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790631" y="3697594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093451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361582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698455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7"/>
            <a:ext cx="7475462" cy="579600"/>
          </a:xfrm>
        </p:spPr>
        <p:txBody>
          <a:bodyPr/>
          <a:lstStyle/>
          <a:p>
            <a:r>
              <a:rPr lang="en-US"/>
              <a:t>Chart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17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3692675" y="1839233"/>
            <a:ext cx="2956231" cy="3996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576263" y="1849135"/>
            <a:ext cx="2945603" cy="294560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3692674" y="2326499"/>
            <a:ext cx="2956231" cy="246824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89039" y="3657990"/>
            <a:ext cx="7475462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1696244" y="1707667"/>
            <a:ext cx="1800000" cy="1800000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89044" y="4119181"/>
            <a:ext cx="7475463" cy="742565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12" name="Chart Placeholder 5"/>
          <p:cNvSpPr>
            <a:spLocks noGrp="1" noChangeAspect="1"/>
          </p:cNvSpPr>
          <p:nvPr>
            <p:ph type="chart" sz="quarter" idx="19"/>
          </p:nvPr>
        </p:nvSpPr>
        <p:spPr>
          <a:xfrm>
            <a:off x="3672000" y="1707666"/>
            <a:ext cx="1800000" cy="1800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hart Placeholder 5"/>
          <p:cNvSpPr>
            <a:spLocks noGrp="1" noChangeAspect="1"/>
          </p:cNvSpPr>
          <p:nvPr>
            <p:ph type="chart" sz="quarter" idx="20"/>
          </p:nvPr>
        </p:nvSpPr>
        <p:spPr>
          <a:xfrm>
            <a:off x="5662087" y="1707666"/>
            <a:ext cx="1800000" cy="18000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7"/>
            <a:ext cx="7475462" cy="579600"/>
          </a:xfrm>
        </p:spPr>
        <p:txBody>
          <a:bodyPr/>
          <a:lstStyle/>
          <a:p>
            <a:r>
              <a:rPr lang="en-US"/>
              <a:t>Chart 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Display 01">
    <p:bg>
      <p:bgPr>
        <a:solidFill>
          <a:schemeClr val="bg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Data Title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589047" y="1830501"/>
            <a:ext cx="4182158" cy="29415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accent1"/>
                </a:solidFill>
                <a:latin typeface="Source Code Pro Semibold" charset="0"/>
                <a:ea typeface="Source Code Pro Semibold" charset="0"/>
                <a:cs typeface="Source Code Pro Semibold" charset="0"/>
              </a:defRPr>
            </a:lvl1pPr>
          </a:lstStyle>
          <a:p>
            <a:r>
              <a:rPr lang="en-US" sz="20000" b="1" i="0">
                <a:latin typeface="Source Sans Pro Black" charset="0"/>
                <a:ea typeface="Source Sans Pro Black" charset="0"/>
                <a:cs typeface="Source Sans Pro Black" charset="0"/>
              </a:rPr>
              <a:t>10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sp>
        <p:nvSpPr>
          <p:cNvPr id="24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4478121" y="1839233"/>
            <a:ext cx="3922033" cy="3996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4478120" y="2326499"/>
            <a:ext cx="3922034" cy="1858639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Display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Data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4771204" y="1998880"/>
            <a:ext cx="3293303" cy="2177232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589040" y="1830497"/>
            <a:ext cx="1644496" cy="1116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accent1"/>
                </a:solidFill>
                <a:latin typeface="Source Code Pro Semibold" charset="0"/>
                <a:ea typeface="Source Code Pro Semibold" charset="0"/>
                <a:cs typeface="Source Code Pro Semibold" charset="0"/>
              </a:defRPr>
            </a:lvl1pPr>
          </a:lstStyle>
          <a:p>
            <a:r>
              <a:rPr lang="en-US" sz="8400" b="1" i="0">
                <a:latin typeface="Source Sans Pro Black" charset="0"/>
                <a:ea typeface="Source Sans Pro Black" charset="0"/>
                <a:cs typeface="Source Sans Pro Black" charset="0"/>
              </a:rPr>
              <a:t>10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2140425" y="1998880"/>
            <a:ext cx="2476546" cy="1008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89040" y="2999730"/>
            <a:ext cx="1644496" cy="1116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accent1"/>
                </a:solidFill>
                <a:latin typeface="Source Code Pro Semibold" charset="0"/>
                <a:ea typeface="Source Code Pro Semibold" charset="0"/>
                <a:cs typeface="Source Code Pro Semibold" charset="0"/>
              </a:defRPr>
            </a:lvl1pPr>
          </a:lstStyle>
          <a:p>
            <a:r>
              <a:rPr lang="en-US" sz="8400" b="1" i="0">
                <a:latin typeface="Source Sans Pro Black" charset="0"/>
                <a:ea typeface="Source Sans Pro Black" charset="0"/>
                <a:cs typeface="Source Sans Pro Black" charset="0"/>
              </a:rPr>
              <a:t>10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2140425" y="3168112"/>
            <a:ext cx="2476546" cy="1008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448" y="396183"/>
            <a:ext cx="3281308" cy="2169000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72393" y="1752225"/>
            <a:ext cx="4396754" cy="2215991"/>
          </a:xfrm>
          <a:prstGeom prst="rect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27589" y="1981870"/>
            <a:ext cx="3970748" cy="17267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2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4969146" y="837073"/>
            <a:ext cx="4174854" cy="3131143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 | Greec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3979" y="472016"/>
            <a:ext cx="4389120" cy="437896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5391346" y="2438692"/>
            <a:ext cx="442800" cy="442800"/>
            <a:chOff x="4860337" y="3488864"/>
            <a:chExt cx="439948" cy="505298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70449" y="3488864"/>
              <a:ext cx="419724" cy="50529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 userDrawn="1"/>
          </p:nvSpPr>
          <p:spPr>
            <a:xfrm>
              <a:off x="4860337" y="3500776"/>
              <a:ext cx="43994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01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Map/Greece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234642" y="1661117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1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790642" y="206991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1234642" y="269915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2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790642" y="3107950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1234642" y="3737188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3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790642" y="41459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 | E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65295" y="51074"/>
            <a:ext cx="4878705" cy="483743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234292" y="2659555"/>
            <a:ext cx="439200" cy="439200"/>
            <a:chOff x="4860337" y="3488864"/>
            <a:chExt cx="439948" cy="505298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70449" y="3488864"/>
              <a:ext cx="419724" cy="50529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 userDrawn="1"/>
          </p:nvSpPr>
          <p:spPr>
            <a:xfrm>
              <a:off x="4860337" y="3500776"/>
              <a:ext cx="43994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01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Map/EU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25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234642" y="1661117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1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790642" y="206991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1234642" y="269915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2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790642" y="3107950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1234642" y="3737188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3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790642" y="41459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 | Wor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3214" y="1841117"/>
            <a:ext cx="5575212" cy="275258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704465" y="2531410"/>
            <a:ext cx="439200" cy="439200"/>
            <a:chOff x="4860337" y="3488864"/>
            <a:chExt cx="439948" cy="505298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70449" y="3488864"/>
              <a:ext cx="419724" cy="50529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 userDrawn="1"/>
          </p:nvSpPr>
          <p:spPr>
            <a:xfrm>
              <a:off x="4860337" y="3500776"/>
              <a:ext cx="43994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01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1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234642" y="1661117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1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790642" y="206991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1234642" y="269915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2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790642" y="3107950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1234642" y="3737188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3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790642" y="41459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Map/World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Video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/>
          <p:cNvSpPr>
            <a:spLocks noGrp="1" noChangeAspect="1"/>
          </p:cNvSpPr>
          <p:nvPr>
            <p:ph type="media" sz="quarter" idx="14"/>
          </p:nvPr>
        </p:nvSpPr>
        <p:spPr>
          <a:xfrm>
            <a:off x="576000" y="1506140"/>
            <a:ext cx="7992000" cy="3371625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Contact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81543" y="1972485"/>
            <a:ext cx="1008000" cy="360000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Address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1657197" y="1971989"/>
            <a:ext cx="2764904" cy="74697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Artemidos 6 &amp; Epidavrou </a:t>
            </a:r>
          </a:p>
          <a:p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15125, Marousi, Greece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581543" y="2753535"/>
            <a:ext cx="1008000" cy="360000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Tel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581543" y="3144060"/>
            <a:ext cx="1008000" cy="360000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Fax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1657197" y="2753042"/>
            <a:ext cx="2764904" cy="360000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+30 210 6875300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581543" y="3534585"/>
            <a:ext cx="1008000" cy="360000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1657197" y="3143567"/>
            <a:ext cx="2764904" cy="360000"/>
          </a:xfrm>
        </p:spPr>
        <p:txBody>
          <a:bodyPr>
            <a:normAutofit/>
          </a:bodyPr>
          <a:lstStyle>
            <a:lvl1pPr marL="0" marR="0" indent="0" algn="l" defTabSz="914332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+30 210 6854270</a:t>
            </a:r>
          </a:p>
          <a:p>
            <a:pPr lvl="0"/>
            <a:endParaRPr lang="en-US"/>
          </a:p>
        </p:txBody>
      </p:sp>
      <p:sp>
        <p:nvSpPr>
          <p:cNvPr id="58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1657203" y="3537648"/>
            <a:ext cx="3102577" cy="360000"/>
          </a:xfrm>
        </p:spPr>
        <p:txBody>
          <a:bodyPr>
            <a:normAutofit/>
          </a:bodyPr>
          <a:lstStyle>
            <a:lvl1pPr marL="0" marR="0" indent="0" algn="l" defTabSz="914332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info@athena-innovation.gr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2975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4150751"/>
            <a:ext cx="7492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437056"/>
            <a:ext cx="7492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263" y="404688"/>
            <a:ext cx="660551" cy="5749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9E63-B429-8742-9328-F53E2985FB80}" type="datetime1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22506" y="210892"/>
            <a:ext cx="1197219" cy="303461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0672" y="396183"/>
            <a:ext cx="3281308" cy="21690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89039" y="1162856"/>
            <a:ext cx="4263618" cy="23194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6011501" y="0"/>
            <a:ext cx="3132499" cy="3996845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4"/>
            <a:ext cx="9144000" cy="3576116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6264" y="2334632"/>
            <a:ext cx="5435237" cy="1650667"/>
          </a:xfrm>
          <a:solidFill>
            <a:schemeClr val="accent1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sp>
        <p:nvSpPr>
          <p:cNvPr id="1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89039" y="270748"/>
            <a:ext cx="7475462" cy="11180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89039" y="1388816"/>
            <a:ext cx="7475462" cy="696699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2085515"/>
            <a:ext cx="4318000" cy="17373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0352" y="1916182"/>
            <a:ext cx="2266724" cy="199779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89039" y="270746"/>
            <a:ext cx="7475462" cy="1114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2347275"/>
            <a:ext cx="1076960" cy="538480"/>
          </a:xfrm>
          <a:prstGeom prst="rect">
            <a:avLst/>
          </a:prstGeom>
        </p:spPr>
      </p:pic>
      <p:sp>
        <p:nvSpPr>
          <p:cNvPr id="24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2998513" y="1406008"/>
            <a:ext cx="3183190" cy="2387394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514352"/>
            <a:ext cx="7200900" cy="1114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 36pt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1628778"/>
            <a:ext cx="4928216" cy="2181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4431" y="4840042"/>
            <a:ext cx="903429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75DE4D3-BF0C-2E45-B2F3-6888F70930A2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82" y="4840042"/>
            <a:ext cx="4710623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2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3" r:id="rId2"/>
    <p:sldLayoutId id="2147483686" r:id="rId3"/>
    <p:sldLayoutId id="2147483688" r:id="rId4"/>
    <p:sldLayoutId id="2147483690" r:id="rId5"/>
    <p:sldLayoutId id="2147483689" r:id="rId6"/>
    <p:sldLayoutId id="2147483691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692" r:id="rId14"/>
    <p:sldLayoutId id="2147483685" r:id="rId15"/>
    <p:sldLayoutId id="2147483736" r:id="rId16"/>
    <p:sldLayoutId id="2147483693" r:id="rId17"/>
    <p:sldLayoutId id="2147483674" r:id="rId18"/>
    <p:sldLayoutId id="2147483695" r:id="rId19"/>
    <p:sldLayoutId id="2147483696" r:id="rId20"/>
    <p:sldLayoutId id="2147483697" r:id="rId21"/>
    <p:sldLayoutId id="2147483731" r:id="rId22"/>
    <p:sldLayoutId id="2147483732" r:id="rId23"/>
    <p:sldLayoutId id="2147483737" r:id="rId24"/>
    <p:sldLayoutId id="2147483733" r:id="rId25"/>
    <p:sldLayoutId id="2147483734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35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15" r:id="rId38"/>
    <p:sldLayoutId id="2147483724" r:id="rId39"/>
    <p:sldLayoutId id="2147483716" r:id="rId40"/>
    <p:sldLayoutId id="2147483717" r:id="rId41"/>
    <p:sldLayoutId id="2147483720" r:id="rId42"/>
    <p:sldLayoutId id="2147483721" r:id="rId43"/>
    <p:sldLayoutId id="2147483722" r:id="rId44"/>
    <p:sldLayoutId id="2147483723" r:id="rId45"/>
    <p:sldLayoutId id="2147483711" r:id="rId46"/>
    <p:sldLayoutId id="2147483712" r:id="rId47"/>
    <p:sldLayoutId id="2147483713" r:id="rId48"/>
    <p:sldLayoutId id="2147483714" r:id="rId49"/>
    <p:sldLayoutId id="2147483708" r:id="rId50"/>
    <p:sldLayoutId id="2147483718" r:id="rId51"/>
    <p:sldLayoutId id="2147483719" r:id="rId52"/>
    <p:sldLayoutId id="2147483710" r:id="rId53"/>
    <p:sldLayoutId id="2147483709" r:id="rId54"/>
    <p:sldLayoutId id="2147483694" r:id="rId55"/>
    <p:sldLayoutId id="2147483679" r:id="rId56"/>
  </p:sldLayoutIdLst>
  <p:hf hdr="0" ftr="0" dt="0"/>
  <p:txStyles>
    <p:titleStyle>
      <a:lvl1pPr algn="l" defTabSz="914332" rtl="0" eaLnBrk="1" latinLnBrk="0" hangingPunct="1">
        <a:lnSpc>
          <a:spcPct val="89000"/>
        </a:lnSpc>
        <a:spcBef>
          <a:spcPct val="0"/>
        </a:spcBef>
        <a:buNone/>
        <a:defRPr sz="3600" b="0" i="0" kern="1200" baseline="0">
          <a:solidFill>
            <a:schemeClr val="accent1"/>
          </a:solidFill>
          <a:latin typeface="Source Code Pro Semibold" charset="0"/>
          <a:ea typeface="Source Code Pro Semibold" charset="0"/>
          <a:cs typeface="Source Code Pro Semibold" charset="0"/>
        </a:defRPr>
      </a:lvl1pPr>
    </p:titleStyle>
    <p:bodyStyle>
      <a:lvl1pPr marL="0" indent="0" algn="l" defTabSz="914332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None/>
        <a:defRPr sz="200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1pPr>
      <a:lvl2pPr marL="268275" indent="-268275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chemeClr val="accent3"/>
        </a:buClr>
        <a:buSzPct val="50000"/>
        <a:buFontTx/>
        <a:buBlip>
          <a:blip r:embed="rId58"/>
        </a:buBlip>
        <a:tabLst/>
        <a:defRPr sz="2400" i="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2pPr>
      <a:lvl3pPr marL="536548" indent="-268275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SzPct val="70000"/>
        <a:buFontTx/>
        <a:buBlip>
          <a:blip r:embed="rId59"/>
        </a:buBlip>
        <a:tabLst/>
        <a:defRPr sz="200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3pPr>
      <a:lvl4pPr marL="712753" indent="-263512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SzPct val="70000"/>
        <a:buFontTx/>
        <a:buBlip>
          <a:blip r:embed="rId60"/>
        </a:buBlip>
        <a:tabLst/>
        <a:defRPr sz="1800" i="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4pPr>
      <a:lvl5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5pPr>
      <a:lvl6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772" userDrawn="1">
          <p15:clr>
            <a:srgbClr val="F26B43"/>
          </p15:clr>
        </p15:guide>
        <p15:guide id="7" orient="horz" pos="327" userDrawn="1">
          <p15:clr>
            <a:srgbClr val="F26B43"/>
          </p15:clr>
        </p15:guide>
        <p15:guide id="10" pos="702" userDrawn="1">
          <p15:clr>
            <a:srgbClr val="F26B43"/>
          </p15:clr>
        </p15:guide>
        <p15:guide id="11" pos="648" userDrawn="1">
          <p15:clr>
            <a:srgbClr val="F26B43"/>
          </p15:clr>
        </p15:guide>
        <p15:guide id="12" pos="363" userDrawn="1">
          <p15:clr>
            <a:srgbClr val="F26B43"/>
          </p15:clr>
        </p15:guide>
        <p15:guide id="13" orient="horz" pos="174" userDrawn="1">
          <p15:clr>
            <a:srgbClr val="F26B43"/>
          </p15:clr>
        </p15:guide>
        <p15:guide id="14" pos="5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ishmuseum.org/collection/object/C_1922-0317-46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britishmuseum.org/collection/object/G_1836-0224-227" TargetMode="External"/><Relationship Id="rId5" Type="http://schemas.openxmlformats.org/officeDocument/2006/relationships/hyperlink" Target="https://www.metmuseum.org/art/collection/search/340556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rpus-nummorum.eu/coins/13221" TargetMode="External"/><Relationship Id="rId3" Type="http://schemas.openxmlformats.org/officeDocument/2006/relationships/hyperlink" Target="https://www.greek-language.gr/digitalResources/ancient_greek/mythology/lexicon/metamorfoseis/page_014.html" TargetMode="External"/><Relationship Id="rId7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hyperlink" Target="https://www.greek-language.gr/digitalResources/ancient_greek/mythology/lexicon/metamorfoseis/page_232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s://www.greek-language.gr/digitalResources/ancient_greek/mythology/lexicon/water/page_020.html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corpus-nummorum.eu/coins/28212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s://www.archaiologia.gr/wp-content/uploads/2017/03/120_44-61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ythotopia.eu/?p=artvis&amp;id=215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83224356-06DF-19BE-B536-B5BA84592CA6}"/>
              </a:ext>
            </a:extLst>
          </p:cNvPr>
          <p:cNvSpPr txBox="1"/>
          <p:nvPr/>
        </p:nvSpPr>
        <p:spPr>
          <a:xfrm>
            <a:off x="0" y="4497165"/>
            <a:ext cx="5791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4472C4"/>
                </a:solidFill>
                <a:latin typeface="Comic Sans MS" panose="030F0702030302020204" pitchFamily="66" charset="0"/>
              </a:rPr>
              <a:t>ΟΔΗΓΙΕΣ: </a:t>
            </a:r>
          </a:p>
          <a:p>
            <a:r>
              <a:rPr lang="el-GR" sz="1200" dirty="0">
                <a:solidFill>
                  <a:srgbClr val="4472C4"/>
                </a:solidFill>
                <a:latin typeface="Comic Sans MS" panose="030F0702030302020204" pitchFamily="66" charset="0"/>
              </a:rPr>
              <a:t>Ενεργοποιήστε την προβολή παρουσίασης και παίξτε κάνοντας </a:t>
            </a:r>
            <a:r>
              <a:rPr lang="el-GR" sz="1200" b="1" dirty="0">
                <a:solidFill>
                  <a:srgbClr val="4472C4"/>
                </a:solidFill>
                <a:latin typeface="Comic Sans MS" panose="030F0702030302020204" pitchFamily="66" charset="0"/>
              </a:rPr>
              <a:t>αριστερό κλικ </a:t>
            </a:r>
            <a:r>
              <a:rPr lang="el-GR" sz="1200" dirty="0">
                <a:solidFill>
                  <a:srgbClr val="4472C4"/>
                </a:solidFill>
                <a:latin typeface="Comic Sans MS" panose="030F0702030302020204" pitchFamily="66" charset="0"/>
              </a:rPr>
              <a:t>πάνω στα αντικείμενα, τις μορφές, τα ερωτηματικά και το σύμβολο του Ε.Κ. Αθηνά.</a:t>
            </a:r>
            <a:endParaRPr lang="el-GR" sz="12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89C39-926B-38AA-3620-FC5011B52738}"/>
              </a:ext>
            </a:extLst>
          </p:cNvPr>
          <p:cNvSpPr txBox="1"/>
          <p:nvPr/>
        </p:nvSpPr>
        <p:spPr>
          <a:xfrm>
            <a:off x="7122344" y="2934586"/>
            <a:ext cx="185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Η διάσωση της κεφαλής του Ορφέα, ελαιογραφία, </a:t>
            </a:r>
            <a:r>
              <a:rPr lang="en-US" sz="800" dirty="0">
                <a:solidFill>
                  <a:schemeClr val="bg2"/>
                </a:solidFill>
                <a:latin typeface="Comic Sans MS" panose="030F0702030302020204" pitchFamily="66" charset="0"/>
              </a:rPr>
              <a:t>Gustave Moreau 1865, 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Μουσείο </a:t>
            </a:r>
            <a:r>
              <a:rPr lang="en-US" sz="800" dirty="0">
                <a:solidFill>
                  <a:schemeClr val="bg2"/>
                </a:solidFill>
                <a:latin typeface="Comic Sans MS" panose="030F0702030302020204" pitchFamily="66" charset="0"/>
              </a:rPr>
              <a:t>Orsay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, Παρίσι</a:t>
            </a:r>
          </a:p>
        </p:txBody>
      </p:sp>
      <p:pic>
        <p:nvPicPr>
          <p:cNvPr id="12" name="Picture Placeholder 11" descr="A landscape of a valley with trees and mountains&#10;&#10;Description automatically generated">
            <a:extLst>
              <a:ext uri="{FF2B5EF4-FFF2-40B4-BE49-F238E27FC236}">
                <a16:creationId xmlns:a16="http://schemas.microsoft.com/office/drawing/2014/main" id="{EDF6A93D-A1E7-CCB4-013A-55F1745CBDE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6606" b="660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3256" y="2845415"/>
            <a:ext cx="5929087" cy="918718"/>
          </a:xfrm>
        </p:spPr>
        <p:txBody>
          <a:bodyPr>
            <a:normAutofit/>
          </a:bodyPr>
          <a:lstStyle/>
          <a:p>
            <a:r>
              <a:rPr lang="el-GR" dirty="0">
                <a:latin typeface="Comic Sans MS" panose="030F0702030302020204" pitchFamily="66" charset="0"/>
              </a:rPr>
              <a:t>Ο μύθος της Ροδόπης</a:t>
            </a:r>
            <a:endParaRPr lang="en-US" dirty="0">
              <a:solidFill>
                <a:srgbClr val="08046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33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rymon-Commodus coin" descr="A close-up of a coin&#10;&#10;Description automatically generated">
            <a:extLst>
              <a:ext uri="{FF2B5EF4-FFF2-40B4-BE49-F238E27FC236}">
                <a16:creationId xmlns:a16="http://schemas.microsoft.com/office/drawing/2014/main" id="{38C83F11-5A5B-5B6A-AD72-B68A5C29B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48" y="1738706"/>
            <a:ext cx="7220958" cy="3134162"/>
          </a:xfrm>
          <a:prstGeom prst="rect">
            <a:avLst/>
          </a:prstGeom>
        </p:spPr>
      </p:pic>
      <p:sp>
        <p:nvSpPr>
          <p:cNvPr id="19" name="Thracian1 hotspot">
            <a:extLst>
              <a:ext uri="{FF2B5EF4-FFF2-40B4-BE49-F238E27FC236}">
                <a16:creationId xmlns:a16="http://schemas.microsoft.com/office/drawing/2014/main" id="{51F2EC85-79CF-1BFF-7FFE-8C56718D6797}"/>
              </a:ext>
            </a:extLst>
          </p:cNvPr>
          <p:cNvSpPr/>
          <p:nvPr/>
        </p:nvSpPr>
        <p:spPr>
          <a:xfrm>
            <a:off x="1580707" y="2792819"/>
            <a:ext cx="574158" cy="1538176"/>
          </a:xfrm>
          <a:custGeom>
            <a:avLst/>
            <a:gdLst>
              <a:gd name="connsiteX0" fmla="*/ 311888 w 574158"/>
              <a:gd name="connsiteY0" fmla="*/ 49618 h 1538176"/>
              <a:gd name="connsiteX1" fmla="*/ 106326 w 574158"/>
              <a:gd name="connsiteY1" fmla="*/ 77972 h 1538176"/>
              <a:gd name="connsiteX2" fmla="*/ 0 w 574158"/>
              <a:gd name="connsiteY2" fmla="*/ 375683 h 1538176"/>
              <a:gd name="connsiteX3" fmla="*/ 14177 w 574158"/>
              <a:gd name="connsiteY3" fmla="*/ 765544 h 1538176"/>
              <a:gd name="connsiteX4" fmla="*/ 170121 w 574158"/>
              <a:gd name="connsiteY4" fmla="*/ 1346790 h 1538176"/>
              <a:gd name="connsiteX5" fmla="*/ 248093 w 574158"/>
              <a:gd name="connsiteY5" fmla="*/ 1524000 h 1538176"/>
              <a:gd name="connsiteX6" fmla="*/ 574158 w 574158"/>
              <a:gd name="connsiteY6" fmla="*/ 1538176 h 1538176"/>
              <a:gd name="connsiteX7" fmla="*/ 489098 w 574158"/>
              <a:gd name="connsiteY7" fmla="*/ 1346790 h 1538176"/>
              <a:gd name="connsiteX8" fmla="*/ 489098 w 574158"/>
              <a:gd name="connsiteY8" fmla="*/ 886046 h 1538176"/>
              <a:gd name="connsiteX9" fmla="*/ 467833 w 574158"/>
              <a:gd name="connsiteY9" fmla="*/ 694660 h 1538176"/>
              <a:gd name="connsiteX10" fmla="*/ 496186 w 574158"/>
              <a:gd name="connsiteY10" fmla="*/ 333153 h 1538176"/>
              <a:gd name="connsiteX11" fmla="*/ 510363 w 574158"/>
              <a:gd name="connsiteY11" fmla="*/ 99237 h 1538176"/>
              <a:gd name="connsiteX12" fmla="*/ 411126 w 574158"/>
              <a:gd name="connsiteY12" fmla="*/ 0 h 1538176"/>
              <a:gd name="connsiteX13" fmla="*/ 311888 w 574158"/>
              <a:gd name="connsiteY13" fmla="*/ 49618 h 153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4158" h="1538176">
                <a:moveTo>
                  <a:pt x="311888" y="49618"/>
                </a:moveTo>
                <a:lnTo>
                  <a:pt x="106326" y="77972"/>
                </a:lnTo>
                <a:lnTo>
                  <a:pt x="0" y="375683"/>
                </a:lnTo>
                <a:lnTo>
                  <a:pt x="14177" y="765544"/>
                </a:lnTo>
                <a:lnTo>
                  <a:pt x="170121" y="1346790"/>
                </a:lnTo>
                <a:lnTo>
                  <a:pt x="248093" y="1524000"/>
                </a:lnTo>
                <a:lnTo>
                  <a:pt x="574158" y="1538176"/>
                </a:lnTo>
                <a:lnTo>
                  <a:pt x="489098" y="1346790"/>
                </a:lnTo>
                <a:lnTo>
                  <a:pt x="489098" y="886046"/>
                </a:lnTo>
                <a:lnTo>
                  <a:pt x="467833" y="694660"/>
                </a:lnTo>
                <a:lnTo>
                  <a:pt x="496186" y="333153"/>
                </a:lnTo>
                <a:lnTo>
                  <a:pt x="510363" y="99237"/>
                </a:lnTo>
                <a:lnTo>
                  <a:pt x="411126" y="0"/>
                </a:lnTo>
                <a:lnTo>
                  <a:pt x="311888" y="49618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9" name="TextBox Commodus">
            <a:extLst>
              <a:ext uri="{FF2B5EF4-FFF2-40B4-BE49-F238E27FC236}">
                <a16:creationId xmlns:a16="http://schemas.microsoft.com/office/drawing/2014/main" id="{5E79AD8A-BC61-9F5D-AADA-A36696A0B6F0}"/>
              </a:ext>
            </a:extLst>
          </p:cNvPr>
          <p:cNvSpPr txBox="1"/>
          <p:nvPr/>
        </p:nvSpPr>
        <p:spPr>
          <a:xfrm>
            <a:off x="330723" y="1626742"/>
            <a:ext cx="1951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Ο Ρωμαίος αυτοκράτορας </a:t>
            </a:r>
            <a:r>
              <a:rPr lang="el-GR" sz="1000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Κόμμοδος</a:t>
            </a:r>
            <a:endParaRPr lang="el-GR" sz="1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Styrmon">
            <a:extLst>
              <a:ext uri="{FF2B5EF4-FFF2-40B4-BE49-F238E27FC236}">
                <a16:creationId xmlns:a16="http://schemas.microsoft.com/office/drawing/2014/main" id="{1B7ABCE8-3332-4ECA-C311-D8D761BBDA54}"/>
              </a:ext>
            </a:extLst>
          </p:cNvPr>
          <p:cNvSpPr txBox="1"/>
          <p:nvPr/>
        </p:nvSpPr>
        <p:spPr>
          <a:xfrm>
            <a:off x="6300030" y="1412237"/>
            <a:ext cx="2594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Ο θεός-ποταμός Στρυμόνας με ένα κλαδί στο χέρι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6D0B4B2-4205-9EB8-B042-2001726DCF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456412">
            <a:off x="2141844" y="345907"/>
            <a:ext cx="3775759" cy="1379204"/>
          </a:xfrm>
          <a:custGeom>
            <a:avLst/>
            <a:gdLst>
              <a:gd name="connsiteX0" fmla="*/ 0 w 3775759"/>
              <a:gd name="connsiteY0" fmla="*/ 0 h 1379204"/>
              <a:gd name="connsiteX1" fmla="*/ 704808 w 3775759"/>
              <a:gd name="connsiteY1" fmla="*/ 0 h 1379204"/>
              <a:gd name="connsiteX2" fmla="*/ 1334102 w 3775759"/>
              <a:gd name="connsiteY2" fmla="*/ 0 h 1379204"/>
              <a:gd name="connsiteX3" fmla="*/ 1963395 w 3775759"/>
              <a:gd name="connsiteY3" fmla="*/ 0 h 1379204"/>
              <a:gd name="connsiteX4" fmla="*/ 2592688 w 3775759"/>
              <a:gd name="connsiteY4" fmla="*/ 0 h 1379204"/>
              <a:gd name="connsiteX5" fmla="*/ 3221981 w 3775759"/>
              <a:gd name="connsiteY5" fmla="*/ 0 h 1379204"/>
              <a:gd name="connsiteX6" fmla="*/ 3775759 w 3775759"/>
              <a:gd name="connsiteY6" fmla="*/ 0 h 1379204"/>
              <a:gd name="connsiteX7" fmla="*/ 3775759 w 3775759"/>
              <a:gd name="connsiteY7" fmla="*/ 675810 h 1379204"/>
              <a:gd name="connsiteX8" fmla="*/ 3775759 w 3775759"/>
              <a:gd name="connsiteY8" fmla="*/ 1379204 h 1379204"/>
              <a:gd name="connsiteX9" fmla="*/ 3070951 w 3775759"/>
              <a:gd name="connsiteY9" fmla="*/ 1379204 h 1379204"/>
              <a:gd name="connsiteX10" fmla="*/ 2441657 w 3775759"/>
              <a:gd name="connsiteY10" fmla="*/ 1379204 h 1379204"/>
              <a:gd name="connsiteX11" fmla="*/ 1812364 w 3775759"/>
              <a:gd name="connsiteY11" fmla="*/ 1379204 h 1379204"/>
              <a:gd name="connsiteX12" fmla="*/ 1220829 w 3775759"/>
              <a:gd name="connsiteY12" fmla="*/ 1379204 h 1379204"/>
              <a:gd name="connsiteX13" fmla="*/ 553778 w 3775759"/>
              <a:gd name="connsiteY13" fmla="*/ 1379204 h 1379204"/>
              <a:gd name="connsiteX14" fmla="*/ 0 w 3775759"/>
              <a:gd name="connsiteY14" fmla="*/ 1379204 h 1379204"/>
              <a:gd name="connsiteX15" fmla="*/ 0 w 3775759"/>
              <a:gd name="connsiteY15" fmla="*/ 689602 h 1379204"/>
              <a:gd name="connsiteX16" fmla="*/ 0 w 3775759"/>
              <a:gd name="connsiteY16" fmla="*/ 0 h 137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5759" h="1379204" fill="none" extrusionOk="0">
                <a:moveTo>
                  <a:pt x="0" y="0"/>
                </a:moveTo>
                <a:cubicBezTo>
                  <a:pt x="233752" y="-31530"/>
                  <a:pt x="374657" y="20032"/>
                  <a:pt x="704808" y="0"/>
                </a:cubicBezTo>
                <a:cubicBezTo>
                  <a:pt x="1034959" y="-20032"/>
                  <a:pt x="1092772" y="19261"/>
                  <a:pt x="1334102" y="0"/>
                </a:cubicBezTo>
                <a:cubicBezTo>
                  <a:pt x="1575432" y="-19261"/>
                  <a:pt x="1682701" y="15342"/>
                  <a:pt x="1963395" y="0"/>
                </a:cubicBezTo>
                <a:cubicBezTo>
                  <a:pt x="2244089" y="-15342"/>
                  <a:pt x="2398744" y="-31362"/>
                  <a:pt x="2592688" y="0"/>
                </a:cubicBezTo>
                <a:cubicBezTo>
                  <a:pt x="2786632" y="31362"/>
                  <a:pt x="2946620" y="-20582"/>
                  <a:pt x="3221981" y="0"/>
                </a:cubicBezTo>
                <a:cubicBezTo>
                  <a:pt x="3497342" y="20582"/>
                  <a:pt x="3549064" y="1872"/>
                  <a:pt x="3775759" y="0"/>
                </a:cubicBezTo>
                <a:cubicBezTo>
                  <a:pt x="3775042" y="238446"/>
                  <a:pt x="3771042" y="441646"/>
                  <a:pt x="3775759" y="675810"/>
                </a:cubicBezTo>
                <a:cubicBezTo>
                  <a:pt x="3780477" y="909974"/>
                  <a:pt x="3741290" y="1125472"/>
                  <a:pt x="3775759" y="1379204"/>
                </a:cubicBezTo>
                <a:cubicBezTo>
                  <a:pt x="3586770" y="1392800"/>
                  <a:pt x="3279554" y="1360366"/>
                  <a:pt x="3070951" y="1379204"/>
                </a:cubicBezTo>
                <a:cubicBezTo>
                  <a:pt x="2862348" y="1398042"/>
                  <a:pt x="2705825" y="1387237"/>
                  <a:pt x="2441657" y="1379204"/>
                </a:cubicBezTo>
                <a:cubicBezTo>
                  <a:pt x="2177489" y="1371171"/>
                  <a:pt x="1939048" y="1408320"/>
                  <a:pt x="1812364" y="1379204"/>
                </a:cubicBezTo>
                <a:cubicBezTo>
                  <a:pt x="1685680" y="1350088"/>
                  <a:pt x="1377597" y="1401157"/>
                  <a:pt x="1220829" y="1379204"/>
                </a:cubicBezTo>
                <a:cubicBezTo>
                  <a:pt x="1064061" y="1357251"/>
                  <a:pt x="832654" y="1401340"/>
                  <a:pt x="553778" y="1379204"/>
                </a:cubicBezTo>
                <a:cubicBezTo>
                  <a:pt x="274902" y="1357068"/>
                  <a:pt x="138041" y="1388451"/>
                  <a:pt x="0" y="1379204"/>
                </a:cubicBezTo>
                <a:cubicBezTo>
                  <a:pt x="-3392" y="1133048"/>
                  <a:pt x="24650" y="919564"/>
                  <a:pt x="0" y="689602"/>
                </a:cubicBezTo>
                <a:cubicBezTo>
                  <a:pt x="-24650" y="459640"/>
                  <a:pt x="31113" y="228272"/>
                  <a:pt x="0" y="0"/>
                </a:cubicBezTo>
                <a:close/>
              </a:path>
              <a:path w="3775759" h="1379204" stroke="0" extrusionOk="0">
                <a:moveTo>
                  <a:pt x="0" y="0"/>
                </a:moveTo>
                <a:cubicBezTo>
                  <a:pt x="189012" y="-6862"/>
                  <a:pt x="346155" y="14543"/>
                  <a:pt x="516020" y="0"/>
                </a:cubicBezTo>
                <a:cubicBezTo>
                  <a:pt x="685885" y="-14543"/>
                  <a:pt x="921178" y="-4387"/>
                  <a:pt x="1183071" y="0"/>
                </a:cubicBezTo>
                <a:cubicBezTo>
                  <a:pt x="1444964" y="4387"/>
                  <a:pt x="1610165" y="23019"/>
                  <a:pt x="1887880" y="0"/>
                </a:cubicBezTo>
                <a:cubicBezTo>
                  <a:pt x="2165595" y="-23019"/>
                  <a:pt x="2263990" y="10679"/>
                  <a:pt x="2517173" y="0"/>
                </a:cubicBezTo>
                <a:cubicBezTo>
                  <a:pt x="2770356" y="-10679"/>
                  <a:pt x="2849488" y="23619"/>
                  <a:pt x="3070951" y="0"/>
                </a:cubicBezTo>
                <a:cubicBezTo>
                  <a:pt x="3292414" y="-23619"/>
                  <a:pt x="3547505" y="-30429"/>
                  <a:pt x="3775759" y="0"/>
                </a:cubicBezTo>
                <a:cubicBezTo>
                  <a:pt x="3774240" y="164936"/>
                  <a:pt x="3783572" y="495051"/>
                  <a:pt x="3775759" y="648226"/>
                </a:cubicBezTo>
                <a:cubicBezTo>
                  <a:pt x="3767946" y="801401"/>
                  <a:pt x="3787564" y="1102142"/>
                  <a:pt x="3775759" y="1379204"/>
                </a:cubicBezTo>
                <a:cubicBezTo>
                  <a:pt x="3650941" y="1367155"/>
                  <a:pt x="3334731" y="1392577"/>
                  <a:pt x="3184223" y="1379204"/>
                </a:cubicBezTo>
                <a:cubicBezTo>
                  <a:pt x="3033715" y="1365831"/>
                  <a:pt x="2877464" y="1404778"/>
                  <a:pt x="2630445" y="1379204"/>
                </a:cubicBezTo>
                <a:cubicBezTo>
                  <a:pt x="2383426" y="1353630"/>
                  <a:pt x="2313396" y="1377496"/>
                  <a:pt x="2114425" y="1379204"/>
                </a:cubicBezTo>
                <a:cubicBezTo>
                  <a:pt x="1915454" y="1380912"/>
                  <a:pt x="1718288" y="1405623"/>
                  <a:pt x="1485132" y="1379204"/>
                </a:cubicBezTo>
                <a:cubicBezTo>
                  <a:pt x="1251976" y="1352785"/>
                  <a:pt x="1011071" y="1377625"/>
                  <a:pt x="780324" y="1379204"/>
                </a:cubicBezTo>
                <a:cubicBezTo>
                  <a:pt x="549577" y="1380783"/>
                  <a:pt x="309835" y="1379062"/>
                  <a:pt x="0" y="1379204"/>
                </a:cubicBezTo>
                <a:cubicBezTo>
                  <a:pt x="8435" y="1122848"/>
                  <a:pt x="-551" y="876062"/>
                  <a:pt x="0" y="689602"/>
                </a:cubicBezTo>
                <a:cubicBezTo>
                  <a:pt x="551" y="503142"/>
                  <a:pt x="30572" y="180992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l-GR" dirty="0">
                <a:latin typeface="Comic Sans MS" panose="030F0702030302020204" pitchFamily="66" charset="0"/>
              </a:rPr>
              <a:t>Σύμφωνα με τον αρχαίο μύθο η Ροδόπη ήταν κόρη του θεού-ποταμού Στρυμόνα. </a:t>
            </a:r>
          </a:p>
          <a:p>
            <a:pPr>
              <a:lnSpc>
                <a:spcPct val="100000"/>
              </a:lnSpc>
            </a:pPr>
            <a:r>
              <a:rPr lang="el-GR" dirty="0">
                <a:latin typeface="Comic Sans MS" panose="030F0702030302020204" pitchFamily="66" charset="0"/>
              </a:rPr>
              <a:t>Μπορείς να τον βρεις σε αυτό το νόμισμα;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41342A04-69CF-744B-0B05-558876668EC6}"/>
              </a:ext>
            </a:extLst>
          </p:cNvPr>
          <p:cNvSpPr/>
          <p:nvPr/>
        </p:nvSpPr>
        <p:spPr>
          <a:xfrm>
            <a:off x="8345714" y="4441371"/>
            <a:ext cx="640118" cy="55399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TextBox Coin">
            <a:extLst>
              <a:ext uri="{FF2B5EF4-FFF2-40B4-BE49-F238E27FC236}">
                <a16:creationId xmlns:a16="http://schemas.microsoft.com/office/drawing/2014/main" id="{0FF4745C-0591-BBA8-470D-87E27365F8DD}"/>
              </a:ext>
            </a:extLst>
          </p:cNvPr>
          <p:cNvSpPr txBox="1"/>
          <p:nvPr/>
        </p:nvSpPr>
        <p:spPr>
          <a:xfrm>
            <a:off x="3514557" y="4455329"/>
            <a:ext cx="224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Χάλκινο νόμισμα Παυταλίας (ρωμαϊκή πόλη στη Βουλγαρία) όπου εικονίζεται ο θεός-ποταμός Στρυμόνας, 176-179 μ.Χ., Λονδίνο, Βρετανικό Μουσείο 1922,0317.46</a:t>
            </a:r>
            <a:endParaRPr lang="en-US" sz="800" u="sng" dirty="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trymon hotspot">
            <a:extLst>
              <a:ext uri="{FF2B5EF4-FFF2-40B4-BE49-F238E27FC236}">
                <a16:creationId xmlns:a16="http://schemas.microsoft.com/office/drawing/2014/main" id="{9F10E051-8DA7-0A03-5CBB-36811BD9A750}"/>
              </a:ext>
            </a:extLst>
          </p:cNvPr>
          <p:cNvSpPr/>
          <p:nvPr/>
        </p:nvSpPr>
        <p:spPr>
          <a:xfrm>
            <a:off x="5365898" y="2275367"/>
            <a:ext cx="2225749" cy="2169042"/>
          </a:xfrm>
          <a:custGeom>
            <a:avLst/>
            <a:gdLst>
              <a:gd name="connsiteX0" fmla="*/ 1268818 w 2225749"/>
              <a:gd name="connsiteY0" fmla="*/ 163033 h 2169042"/>
              <a:gd name="connsiteX1" fmla="*/ 1233376 w 2225749"/>
              <a:gd name="connsiteY1" fmla="*/ 361507 h 2169042"/>
              <a:gd name="connsiteX2" fmla="*/ 1190846 w 2225749"/>
              <a:gd name="connsiteY2" fmla="*/ 425303 h 2169042"/>
              <a:gd name="connsiteX3" fmla="*/ 1275907 w 2225749"/>
              <a:gd name="connsiteY3" fmla="*/ 645042 h 2169042"/>
              <a:gd name="connsiteX4" fmla="*/ 942753 w 2225749"/>
              <a:gd name="connsiteY4" fmla="*/ 751368 h 2169042"/>
              <a:gd name="connsiteX5" fmla="*/ 1006549 w 2225749"/>
              <a:gd name="connsiteY5" fmla="*/ 503275 h 2169042"/>
              <a:gd name="connsiteX6" fmla="*/ 772632 w 2225749"/>
              <a:gd name="connsiteY6" fmla="*/ 191386 h 2169042"/>
              <a:gd name="connsiteX7" fmla="*/ 489097 w 2225749"/>
              <a:gd name="connsiteY7" fmla="*/ 262270 h 2169042"/>
              <a:gd name="connsiteX8" fmla="*/ 318976 w 2225749"/>
              <a:gd name="connsiteY8" fmla="*/ 517452 h 2169042"/>
              <a:gd name="connsiteX9" fmla="*/ 368595 w 2225749"/>
              <a:gd name="connsiteY9" fmla="*/ 808075 h 2169042"/>
              <a:gd name="connsiteX10" fmla="*/ 744279 w 2225749"/>
              <a:gd name="connsiteY10" fmla="*/ 992373 h 2169042"/>
              <a:gd name="connsiteX11" fmla="*/ 829339 w 2225749"/>
              <a:gd name="connsiteY11" fmla="*/ 1148317 h 2169042"/>
              <a:gd name="connsiteX12" fmla="*/ 730102 w 2225749"/>
              <a:gd name="connsiteY12" fmla="*/ 1580707 h 2169042"/>
              <a:gd name="connsiteX13" fmla="*/ 248093 w 2225749"/>
              <a:gd name="connsiteY13" fmla="*/ 1630326 h 2169042"/>
              <a:gd name="connsiteX14" fmla="*/ 0 w 2225749"/>
              <a:gd name="connsiteY14" fmla="*/ 1828800 h 2169042"/>
              <a:gd name="connsiteX15" fmla="*/ 496186 w 2225749"/>
              <a:gd name="connsiteY15" fmla="*/ 2169042 h 2169042"/>
              <a:gd name="connsiteX16" fmla="*/ 1049079 w 2225749"/>
              <a:gd name="connsiteY16" fmla="*/ 2076893 h 2169042"/>
              <a:gd name="connsiteX17" fmla="*/ 1396409 w 2225749"/>
              <a:gd name="connsiteY17" fmla="*/ 1772093 h 2169042"/>
              <a:gd name="connsiteX18" fmla="*/ 1821711 w 2225749"/>
              <a:gd name="connsiteY18" fmla="*/ 1524000 h 2169042"/>
              <a:gd name="connsiteX19" fmla="*/ 1942214 w 2225749"/>
              <a:gd name="connsiteY19" fmla="*/ 1098698 h 2169042"/>
              <a:gd name="connsiteX20" fmla="*/ 2225749 w 2225749"/>
              <a:gd name="connsiteY20" fmla="*/ 942754 h 2169042"/>
              <a:gd name="connsiteX21" fmla="*/ 2027274 w 2225749"/>
              <a:gd name="connsiteY21" fmla="*/ 517452 h 2169042"/>
              <a:gd name="connsiteX22" fmla="*/ 1757916 w 2225749"/>
              <a:gd name="connsiteY22" fmla="*/ 425303 h 2169042"/>
              <a:gd name="connsiteX23" fmla="*/ 1750828 w 2225749"/>
              <a:gd name="connsiteY23" fmla="*/ 205563 h 2169042"/>
              <a:gd name="connsiteX24" fmla="*/ 1254642 w 2225749"/>
              <a:gd name="connsiteY24" fmla="*/ 0 h 2169042"/>
              <a:gd name="connsiteX25" fmla="*/ 1268818 w 2225749"/>
              <a:gd name="connsiteY25" fmla="*/ 163033 h 216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25749" h="2169042">
                <a:moveTo>
                  <a:pt x="1268818" y="163033"/>
                </a:moveTo>
                <a:lnTo>
                  <a:pt x="1233376" y="361507"/>
                </a:lnTo>
                <a:lnTo>
                  <a:pt x="1190846" y="425303"/>
                </a:lnTo>
                <a:lnTo>
                  <a:pt x="1275907" y="645042"/>
                </a:lnTo>
                <a:lnTo>
                  <a:pt x="942753" y="751368"/>
                </a:lnTo>
                <a:lnTo>
                  <a:pt x="1006549" y="503275"/>
                </a:lnTo>
                <a:lnTo>
                  <a:pt x="772632" y="191386"/>
                </a:lnTo>
                <a:lnTo>
                  <a:pt x="489097" y="262270"/>
                </a:lnTo>
                <a:lnTo>
                  <a:pt x="318976" y="517452"/>
                </a:lnTo>
                <a:lnTo>
                  <a:pt x="368595" y="808075"/>
                </a:lnTo>
                <a:lnTo>
                  <a:pt x="744279" y="992373"/>
                </a:lnTo>
                <a:lnTo>
                  <a:pt x="829339" y="1148317"/>
                </a:lnTo>
                <a:lnTo>
                  <a:pt x="730102" y="1580707"/>
                </a:lnTo>
                <a:lnTo>
                  <a:pt x="248093" y="1630326"/>
                </a:lnTo>
                <a:lnTo>
                  <a:pt x="0" y="1828800"/>
                </a:lnTo>
                <a:lnTo>
                  <a:pt x="496186" y="2169042"/>
                </a:lnTo>
                <a:lnTo>
                  <a:pt x="1049079" y="2076893"/>
                </a:lnTo>
                <a:lnTo>
                  <a:pt x="1396409" y="1772093"/>
                </a:lnTo>
                <a:lnTo>
                  <a:pt x="1821711" y="1524000"/>
                </a:lnTo>
                <a:lnTo>
                  <a:pt x="1942214" y="1098698"/>
                </a:lnTo>
                <a:lnTo>
                  <a:pt x="2225749" y="942754"/>
                </a:lnTo>
                <a:lnTo>
                  <a:pt x="2027274" y="517452"/>
                </a:lnTo>
                <a:lnTo>
                  <a:pt x="1757916" y="425303"/>
                </a:lnTo>
                <a:lnTo>
                  <a:pt x="1750828" y="205563"/>
                </a:lnTo>
                <a:lnTo>
                  <a:pt x="1254642" y="0"/>
                </a:lnTo>
                <a:lnTo>
                  <a:pt x="1268818" y="163033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Commodus hotspot">
            <a:extLst>
              <a:ext uri="{FF2B5EF4-FFF2-40B4-BE49-F238E27FC236}">
                <a16:creationId xmlns:a16="http://schemas.microsoft.com/office/drawing/2014/main" id="{B79317B3-3105-71F9-BFDB-B09D7022194B}"/>
              </a:ext>
            </a:extLst>
          </p:cNvPr>
          <p:cNvSpPr/>
          <p:nvPr/>
        </p:nvSpPr>
        <p:spPr>
          <a:xfrm>
            <a:off x="1205023" y="2041451"/>
            <a:ext cx="1800447" cy="2672316"/>
          </a:xfrm>
          <a:custGeom>
            <a:avLst/>
            <a:gdLst>
              <a:gd name="connsiteX0" fmla="*/ 1360968 w 1800447"/>
              <a:gd name="connsiteY0" fmla="*/ 177209 h 2672316"/>
              <a:gd name="connsiteX1" fmla="*/ 1694121 w 1800447"/>
              <a:gd name="connsiteY1" fmla="*/ 857693 h 2672316"/>
              <a:gd name="connsiteX2" fmla="*/ 1800447 w 1800447"/>
              <a:gd name="connsiteY2" fmla="*/ 1190847 h 2672316"/>
              <a:gd name="connsiteX3" fmla="*/ 1729563 w 1800447"/>
              <a:gd name="connsiteY3" fmla="*/ 1240465 h 2672316"/>
              <a:gd name="connsiteX4" fmla="*/ 1701210 w 1800447"/>
              <a:gd name="connsiteY4" fmla="*/ 1233377 h 2672316"/>
              <a:gd name="connsiteX5" fmla="*/ 1538177 w 1800447"/>
              <a:gd name="connsiteY5" fmla="*/ 1729563 h 2672316"/>
              <a:gd name="connsiteX6" fmla="*/ 1282996 w 1800447"/>
              <a:gd name="connsiteY6" fmla="*/ 1743740 h 2672316"/>
              <a:gd name="connsiteX7" fmla="*/ 1247554 w 1800447"/>
              <a:gd name="connsiteY7" fmla="*/ 1899684 h 2672316"/>
              <a:gd name="connsiteX8" fmla="*/ 1524000 w 1800447"/>
              <a:gd name="connsiteY8" fmla="*/ 2239926 h 2672316"/>
              <a:gd name="connsiteX9" fmla="*/ 1573619 w 1800447"/>
              <a:gd name="connsiteY9" fmla="*/ 2658140 h 2672316"/>
              <a:gd name="connsiteX10" fmla="*/ 942754 w 1800447"/>
              <a:gd name="connsiteY10" fmla="*/ 2672316 h 2672316"/>
              <a:gd name="connsiteX11" fmla="*/ 163033 w 1800447"/>
              <a:gd name="connsiteY11" fmla="*/ 2254102 h 2672316"/>
              <a:gd name="connsiteX12" fmla="*/ 0 w 1800447"/>
              <a:gd name="connsiteY12" fmla="*/ 1956391 h 2672316"/>
              <a:gd name="connsiteX13" fmla="*/ 262270 w 1800447"/>
              <a:gd name="connsiteY13" fmla="*/ 1694121 h 2672316"/>
              <a:gd name="connsiteX14" fmla="*/ 404037 w 1800447"/>
              <a:gd name="connsiteY14" fmla="*/ 1339702 h 2672316"/>
              <a:gd name="connsiteX15" fmla="*/ 141768 w 1800447"/>
              <a:gd name="connsiteY15" fmla="*/ 1063256 h 2672316"/>
              <a:gd name="connsiteX16" fmla="*/ 92149 w 1800447"/>
              <a:gd name="connsiteY16" fmla="*/ 666307 h 2672316"/>
              <a:gd name="connsiteX17" fmla="*/ 418214 w 1800447"/>
              <a:gd name="connsiteY17" fmla="*/ 248093 h 2672316"/>
              <a:gd name="connsiteX18" fmla="*/ 800986 w 1800447"/>
              <a:gd name="connsiteY18" fmla="*/ 0 h 2672316"/>
              <a:gd name="connsiteX19" fmla="*/ 1148317 w 1800447"/>
              <a:gd name="connsiteY19" fmla="*/ 42530 h 2672316"/>
              <a:gd name="connsiteX20" fmla="*/ 1360968 w 1800447"/>
              <a:gd name="connsiteY20" fmla="*/ 177209 h 267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00447" h="2672316">
                <a:moveTo>
                  <a:pt x="1360968" y="177209"/>
                </a:moveTo>
                <a:lnTo>
                  <a:pt x="1694121" y="857693"/>
                </a:lnTo>
                <a:lnTo>
                  <a:pt x="1800447" y="1190847"/>
                </a:lnTo>
                <a:lnTo>
                  <a:pt x="1729563" y="1240465"/>
                </a:lnTo>
                <a:lnTo>
                  <a:pt x="1701210" y="1233377"/>
                </a:lnTo>
                <a:lnTo>
                  <a:pt x="1538177" y="1729563"/>
                </a:lnTo>
                <a:lnTo>
                  <a:pt x="1282996" y="1743740"/>
                </a:lnTo>
                <a:lnTo>
                  <a:pt x="1247554" y="1899684"/>
                </a:lnTo>
                <a:lnTo>
                  <a:pt x="1524000" y="2239926"/>
                </a:lnTo>
                <a:lnTo>
                  <a:pt x="1573619" y="2658140"/>
                </a:lnTo>
                <a:lnTo>
                  <a:pt x="942754" y="2672316"/>
                </a:lnTo>
                <a:lnTo>
                  <a:pt x="163033" y="2254102"/>
                </a:lnTo>
                <a:lnTo>
                  <a:pt x="0" y="1956391"/>
                </a:lnTo>
                <a:lnTo>
                  <a:pt x="262270" y="1694121"/>
                </a:lnTo>
                <a:lnTo>
                  <a:pt x="404037" y="1339702"/>
                </a:lnTo>
                <a:lnTo>
                  <a:pt x="141768" y="1063256"/>
                </a:lnTo>
                <a:lnTo>
                  <a:pt x="92149" y="666307"/>
                </a:lnTo>
                <a:lnTo>
                  <a:pt x="418214" y="248093"/>
                </a:lnTo>
                <a:lnTo>
                  <a:pt x="800986" y="0"/>
                </a:lnTo>
                <a:lnTo>
                  <a:pt x="1148317" y="42530"/>
                </a:lnTo>
                <a:lnTo>
                  <a:pt x="1360968" y="177209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076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1" grpId="0"/>
      <p:bldP spid="41" grpId="1"/>
      <p:bldP spid="4" grpId="0" uiExpand="1" build="p" animBg="1"/>
      <p:bldP spid="37" grpId="0"/>
      <p:bldP spid="3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rater hotspot" descr="A black and gold vase with two handles&#10;&#10;Description automatically generated">
            <a:extLst>
              <a:ext uri="{FF2B5EF4-FFF2-40B4-BE49-F238E27FC236}">
                <a16:creationId xmlns:a16="http://schemas.microsoft.com/office/drawing/2014/main" id="{6193A34A-F8F8-49D8-287E-63BD6BABA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1" r="16038"/>
          <a:stretch/>
        </p:blipFill>
        <p:spPr>
          <a:xfrm>
            <a:off x="0" y="922629"/>
            <a:ext cx="3758055" cy="42582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Engraving hotspot" descr="A drawing of a group of people&#10;&#10;Description automatically generated">
            <a:extLst>
              <a:ext uri="{FF2B5EF4-FFF2-40B4-BE49-F238E27FC236}">
                <a16:creationId xmlns:a16="http://schemas.microsoft.com/office/drawing/2014/main" id="{2F0906E3-FD19-3355-EA32-C43FA4C25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5946" y="1462857"/>
            <a:ext cx="3545197" cy="2719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TextBox Thracian">
            <a:extLst>
              <a:ext uri="{FF2B5EF4-FFF2-40B4-BE49-F238E27FC236}">
                <a16:creationId xmlns:a16="http://schemas.microsoft.com/office/drawing/2014/main" id="{5E79AD8A-BC61-9F5D-AADA-A36696A0B6F0}"/>
              </a:ext>
            </a:extLst>
          </p:cNvPr>
          <p:cNvSpPr txBox="1"/>
          <p:nvPr/>
        </p:nvSpPr>
        <p:spPr>
          <a:xfrm>
            <a:off x="3033823" y="3165207"/>
            <a:ext cx="20683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Συχνά Θράκες πολεμιστές απεικονίζονται σε αγγεία που φτιάχτηκαν στην Αθήνα. Τα ρούχα τους είναι ιδιαίτερα. </a:t>
            </a:r>
          </a:p>
          <a:p>
            <a:pPr algn="r"/>
            <a:endParaRPr lang="el-GR" sz="1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pPr algn="r"/>
            <a:r>
              <a:rPr lang="el-GR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Κάνε αριστερό κλικ πάνω στις μορφές για να βρεις τι φοράνε. </a:t>
            </a:r>
          </a:p>
        </p:txBody>
      </p:sp>
      <p:sp>
        <p:nvSpPr>
          <p:cNvPr id="41" name="TextBox Kikones">
            <a:extLst>
              <a:ext uri="{FF2B5EF4-FFF2-40B4-BE49-F238E27FC236}">
                <a16:creationId xmlns:a16="http://schemas.microsoft.com/office/drawing/2014/main" id="{1B7ABCE8-3332-4ECA-C311-D8D761BBDA54}"/>
              </a:ext>
            </a:extLst>
          </p:cNvPr>
          <p:cNvSpPr txBox="1"/>
          <p:nvPr/>
        </p:nvSpPr>
        <p:spPr>
          <a:xfrm>
            <a:off x="6336628" y="148131"/>
            <a:ext cx="2594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Οι </a:t>
            </a:r>
            <a:r>
              <a:rPr lang="el-GR" sz="10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Κίκονες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 ήταν Θράκες, φημισμένοι πολεμιστές. Κατά την επιστροφή του στην Ιθάκη ο Οδυσσέας αναγκάστηκε να τους πολεμήσει. </a:t>
            </a:r>
          </a:p>
          <a:p>
            <a:pPr algn="r"/>
            <a:endParaRPr lang="el-GR" sz="1000" dirty="0">
              <a:solidFill>
                <a:srgbClr val="536B8E"/>
              </a:solidFill>
              <a:latin typeface="Comic Sans MS" panose="030F0702030302020204" pitchFamily="66" charset="0"/>
            </a:endParaRPr>
          </a:p>
          <a:p>
            <a:pPr algn="r"/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Μπορείς να βρεις τον Οδυσσέα; 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6D0B4B2-4205-9EB8-B042-2001726DCF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456412">
            <a:off x="2141844" y="345907"/>
            <a:ext cx="3775759" cy="1379204"/>
          </a:xfrm>
          <a:custGeom>
            <a:avLst/>
            <a:gdLst>
              <a:gd name="connsiteX0" fmla="*/ 0 w 3775759"/>
              <a:gd name="connsiteY0" fmla="*/ 0 h 1379204"/>
              <a:gd name="connsiteX1" fmla="*/ 704808 w 3775759"/>
              <a:gd name="connsiteY1" fmla="*/ 0 h 1379204"/>
              <a:gd name="connsiteX2" fmla="*/ 1334102 w 3775759"/>
              <a:gd name="connsiteY2" fmla="*/ 0 h 1379204"/>
              <a:gd name="connsiteX3" fmla="*/ 1963395 w 3775759"/>
              <a:gd name="connsiteY3" fmla="*/ 0 h 1379204"/>
              <a:gd name="connsiteX4" fmla="*/ 2592688 w 3775759"/>
              <a:gd name="connsiteY4" fmla="*/ 0 h 1379204"/>
              <a:gd name="connsiteX5" fmla="*/ 3221981 w 3775759"/>
              <a:gd name="connsiteY5" fmla="*/ 0 h 1379204"/>
              <a:gd name="connsiteX6" fmla="*/ 3775759 w 3775759"/>
              <a:gd name="connsiteY6" fmla="*/ 0 h 1379204"/>
              <a:gd name="connsiteX7" fmla="*/ 3775759 w 3775759"/>
              <a:gd name="connsiteY7" fmla="*/ 675810 h 1379204"/>
              <a:gd name="connsiteX8" fmla="*/ 3775759 w 3775759"/>
              <a:gd name="connsiteY8" fmla="*/ 1379204 h 1379204"/>
              <a:gd name="connsiteX9" fmla="*/ 3070951 w 3775759"/>
              <a:gd name="connsiteY9" fmla="*/ 1379204 h 1379204"/>
              <a:gd name="connsiteX10" fmla="*/ 2441657 w 3775759"/>
              <a:gd name="connsiteY10" fmla="*/ 1379204 h 1379204"/>
              <a:gd name="connsiteX11" fmla="*/ 1812364 w 3775759"/>
              <a:gd name="connsiteY11" fmla="*/ 1379204 h 1379204"/>
              <a:gd name="connsiteX12" fmla="*/ 1220829 w 3775759"/>
              <a:gd name="connsiteY12" fmla="*/ 1379204 h 1379204"/>
              <a:gd name="connsiteX13" fmla="*/ 553778 w 3775759"/>
              <a:gd name="connsiteY13" fmla="*/ 1379204 h 1379204"/>
              <a:gd name="connsiteX14" fmla="*/ 0 w 3775759"/>
              <a:gd name="connsiteY14" fmla="*/ 1379204 h 1379204"/>
              <a:gd name="connsiteX15" fmla="*/ 0 w 3775759"/>
              <a:gd name="connsiteY15" fmla="*/ 689602 h 1379204"/>
              <a:gd name="connsiteX16" fmla="*/ 0 w 3775759"/>
              <a:gd name="connsiteY16" fmla="*/ 0 h 137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5759" h="1379204" fill="none" extrusionOk="0">
                <a:moveTo>
                  <a:pt x="0" y="0"/>
                </a:moveTo>
                <a:cubicBezTo>
                  <a:pt x="233752" y="-31530"/>
                  <a:pt x="374657" y="20032"/>
                  <a:pt x="704808" y="0"/>
                </a:cubicBezTo>
                <a:cubicBezTo>
                  <a:pt x="1034959" y="-20032"/>
                  <a:pt x="1092772" y="19261"/>
                  <a:pt x="1334102" y="0"/>
                </a:cubicBezTo>
                <a:cubicBezTo>
                  <a:pt x="1575432" y="-19261"/>
                  <a:pt x="1682701" y="15342"/>
                  <a:pt x="1963395" y="0"/>
                </a:cubicBezTo>
                <a:cubicBezTo>
                  <a:pt x="2244089" y="-15342"/>
                  <a:pt x="2398744" y="-31362"/>
                  <a:pt x="2592688" y="0"/>
                </a:cubicBezTo>
                <a:cubicBezTo>
                  <a:pt x="2786632" y="31362"/>
                  <a:pt x="2946620" y="-20582"/>
                  <a:pt x="3221981" y="0"/>
                </a:cubicBezTo>
                <a:cubicBezTo>
                  <a:pt x="3497342" y="20582"/>
                  <a:pt x="3549064" y="1872"/>
                  <a:pt x="3775759" y="0"/>
                </a:cubicBezTo>
                <a:cubicBezTo>
                  <a:pt x="3775042" y="238446"/>
                  <a:pt x="3771042" y="441646"/>
                  <a:pt x="3775759" y="675810"/>
                </a:cubicBezTo>
                <a:cubicBezTo>
                  <a:pt x="3780477" y="909974"/>
                  <a:pt x="3741290" y="1125472"/>
                  <a:pt x="3775759" y="1379204"/>
                </a:cubicBezTo>
                <a:cubicBezTo>
                  <a:pt x="3586770" y="1392800"/>
                  <a:pt x="3279554" y="1360366"/>
                  <a:pt x="3070951" y="1379204"/>
                </a:cubicBezTo>
                <a:cubicBezTo>
                  <a:pt x="2862348" y="1398042"/>
                  <a:pt x="2705825" y="1387237"/>
                  <a:pt x="2441657" y="1379204"/>
                </a:cubicBezTo>
                <a:cubicBezTo>
                  <a:pt x="2177489" y="1371171"/>
                  <a:pt x="1939048" y="1408320"/>
                  <a:pt x="1812364" y="1379204"/>
                </a:cubicBezTo>
                <a:cubicBezTo>
                  <a:pt x="1685680" y="1350088"/>
                  <a:pt x="1377597" y="1401157"/>
                  <a:pt x="1220829" y="1379204"/>
                </a:cubicBezTo>
                <a:cubicBezTo>
                  <a:pt x="1064061" y="1357251"/>
                  <a:pt x="832654" y="1401340"/>
                  <a:pt x="553778" y="1379204"/>
                </a:cubicBezTo>
                <a:cubicBezTo>
                  <a:pt x="274902" y="1357068"/>
                  <a:pt x="138041" y="1388451"/>
                  <a:pt x="0" y="1379204"/>
                </a:cubicBezTo>
                <a:cubicBezTo>
                  <a:pt x="-3392" y="1133048"/>
                  <a:pt x="24650" y="919564"/>
                  <a:pt x="0" y="689602"/>
                </a:cubicBezTo>
                <a:cubicBezTo>
                  <a:pt x="-24650" y="459640"/>
                  <a:pt x="31113" y="228272"/>
                  <a:pt x="0" y="0"/>
                </a:cubicBezTo>
                <a:close/>
              </a:path>
              <a:path w="3775759" h="1379204" stroke="0" extrusionOk="0">
                <a:moveTo>
                  <a:pt x="0" y="0"/>
                </a:moveTo>
                <a:cubicBezTo>
                  <a:pt x="189012" y="-6862"/>
                  <a:pt x="346155" y="14543"/>
                  <a:pt x="516020" y="0"/>
                </a:cubicBezTo>
                <a:cubicBezTo>
                  <a:pt x="685885" y="-14543"/>
                  <a:pt x="921178" y="-4387"/>
                  <a:pt x="1183071" y="0"/>
                </a:cubicBezTo>
                <a:cubicBezTo>
                  <a:pt x="1444964" y="4387"/>
                  <a:pt x="1610165" y="23019"/>
                  <a:pt x="1887880" y="0"/>
                </a:cubicBezTo>
                <a:cubicBezTo>
                  <a:pt x="2165595" y="-23019"/>
                  <a:pt x="2263990" y="10679"/>
                  <a:pt x="2517173" y="0"/>
                </a:cubicBezTo>
                <a:cubicBezTo>
                  <a:pt x="2770356" y="-10679"/>
                  <a:pt x="2849488" y="23619"/>
                  <a:pt x="3070951" y="0"/>
                </a:cubicBezTo>
                <a:cubicBezTo>
                  <a:pt x="3292414" y="-23619"/>
                  <a:pt x="3547505" y="-30429"/>
                  <a:pt x="3775759" y="0"/>
                </a:cubicBezTo>
                <a:cubicBezTo>
                  <a:pt x="3774240" y="164936"/>
                  <a:pt x="3783572" y="495051"/>
                  <a:pt x="3775759" y="648226"/>
                </a:cubicBezTo>
                <a:cubicBezTo>
                  <a:pt x="3767946" y="801401"/>
                  <a:pt x="3787564" y="1102142"/>
                  <a:pt x="3775759" y="1379204"/>
                </a:cubicBezTo>
                <a:cubicBezTo>
                  <a:pt x="3650941" y="1367155"/>
                  <a:pt x="3334731" y="1392577"/>
                  <a:pt x="3184223" y="1379204"/>
                </a:cubicBezTo>
                <a:cubicBezTo>
                  <a:pt x="3033715" y="1365831"/>
                  <a:pt x="2877464" y="1404778"/>
                  <a:pt x="2630445" y="1379204"/>
                </a:cubicBezTo>
                <a:cubicBezTo>
                  <a:pt x="2383426" y="1353630"/>
                  <a:pt x="2313396" y="1377496"/>
                  <a:pt x="2114425" y="1379204"/>
                </a:cubicBezTo>
                <a:cubicBezTo>
                  <a:pt x="1915454" y="1380912"/>
                  <a:pt x="1718288" y="1405623"/>
                  <a:pt x="1485132" y="1379204"/>
                </a:cubicBezTo>
                <a:cubicBezTo>
                  <a:pt x="1251976" y="1352785"/>
                  <a:pt x="1011071" y="1377625"/>
                  <a:pt x="780324" y="1379204"/>
                </a:cubicBezTo>
                <a:cubicBezTo>
                  <a:pt x="549577" y="1380783"/>
                  <a:pt x="309835" y="1379062"/>
                  <a:pt x="0" y="1379204"/>
                </a:cubicBezTo>
                <a:cubicBezTo>
                  <a:pt x="8435" y="1122848"/>
                  <a:pt x="-551" y="876062"/>
                  <a:pt x="0" y="689602"/>
                </a:cubicBezTo>
                <a:cubicBezTo>
                  <a:pt x="551" y="503142"/>
                  <a:pt x="30572" y="180992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l-GR" dirty="0">
                <a:latin typeface="Comic Sans MS" panose="030F0702030302020204" pitchFamily="66" charset="0"/>
              </a:rPr>
              <a:t>Λένε ότι η Ροδόπη απέκτησε με τον </a:t>
            </a:r>
            <a:r>
              <a:rPr lang="el-GR" dirty="0" err="1">
                <a:latin typeface="Comic Sans MS" panose="030F0702030302020204" pitchFamily="66" charset="0"/>
              </a:rPr>
              <a:t>Ποσειδώνα</a:t>
            </a:r>
            <a:r>
              <a:rPr lang="el-GR" dirty="0">
                <a:latin typeface="Comic Sans MS" panose="030F0702030302020204" pitchFamily="66" charset="0"/>
              </a:rPr>
              <a:t> έναν γιο, τον Άθω. Άλλοι λένε ότι γιος της Ροδόπης και του Απόλλωνα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l-GR" dirty="0">
                <a:latin typeface="Comic Sans MS" panose="030F0702030302020204" pitchFamily="66" charset="0"/>
              </a:rPr>
              <a:t>ήταν ο </a:t>
            </a:r>
            <a:r>
              <a:rPr lang="el-GR" dirty="0" err="1">
                <a:latin typeface="Comic Sans MS" panose="030F0702030302020204" pitchFamily="66" charset="0"/>
              </a:rPr>
              <a:t>Κίκονας</a:t>
            </a:r>
            <a:r>
              <a:rPr lang="el-GR" dirty="0">
                <a:latin typeface="Comic Sans MS" panose="030F0702030302020204" pitchFamily="66" charset="0"/>
              </a:rPr>
              <a:t>, μυθικός γενάρχης των </a:t>
            </a:r>
            <a:r>
              <a:rPr lang="el-GR" dirty="0" err="1">
                <a:latin typeface="Comic Sans MS" panose="030F0702030302020204" pitchFamily="66" charset="0"/>
              </a:rPr>
              <a:t>Κικόνων</a:t>
            </a:r>
            <a:r>
              <a:rPr lang="el-GR" dirty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AthenaRC-engraving-link">
            <a:hlinkClick r:id="rId5"/>
            <a:extLst>
              <a:ext uri="{FF2B5EF4-FFF2-40B4-BE49-F238E27FC236}">
                <a16:creationId xmlns:a16="http://schemas.microsoft.com/office/drawing/2014/main" id="{41342A04-69CF-744B-0B05-558876668EC6}"/>
              </a:ext>
            </a:extLst>
          </p:cNvPr>
          <p:cNvSpPr/>
          <p:nvPr/>
        </p:nvSpPr>
        <p:spPr>
          <a:xfrm>
            <a:off x="8345714" y="4441371"/>
            <a:ext cx="640118" cy="55399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TextBox krater">
            <a:extLst>
              <a:ext uri="{FF2B5EF4-FFF2-40B4-BE49-F238E27FC236}">
                <a16:creationId xmlns:a16="http://schemas.microsoft.com/office/drawing/2014/main" id="{0FF4745C-0591-BBA8-470D-87E27365F8DD}"/>
              </a:ext>
            </a:extLst>
          </p:cNvPr>
          <p:cNvSpPr txBox="1"/>
          <p:nvPr/>
        </p:nvSpPr>
        <p:spPr>
          <a:xfrm>
            <a:off x="2558902" y="4419380"/>
            <a:ext cx="224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Αττικός ερυθρόμορφος </a:t>
            </a:r>
            <a:r>
              <a:rPr lang="el-GR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κιονωτός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κρατήρας που βρέθηκε στη 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Nola 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της Ιταλίας, με παράσταση τριών Θρακών πολεμιστών, Λονδίνο, Βρετανικό Μουσείο Ε 481</a:t>
            </a:r>
            <a:endParaRPr lang="en-US" sz="800" u="sng" dirty="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dysseus hotspot">
            <a:extLst>
              <a:ext uri="{FF2B5EF4-FFF2-40B4-BE49-F238E27FC236}">
                <a16:creationId xmlns:a16="http://schemas.microsoft.com/office/drawing/2014/main" id="{5AE55425-2567-EF7D-855A-3B11E54C5984}"/>
              </a:ext>
            </a:extLst>
          </p:cNvPr>
          <p:cNvSpPr/>
          <p:nvPr/>
        </p:nvSpPr>
        <p:spPr>
          <a:xfrm>
            <a:off x="6388474" y="1462857"/>
            <a:ext cx="1061405" cy="1571303"/>
          </a:xfrm>
          <a:custGeom>
            <a:avLst/>
            <a:gdLst>
              <a:gd name="connsiteX0" fmla="*/ 616688 w 1041991"/>
              <a:gd name="connsiteY0" fmla="*/ 170121 h 1275907"/>
              <a:gd name="connsiteX1" fmla="*/ 517451 w 1041991"/>
              <a:gd name="connsiteY1" fmla="*/ 269358 h 1275907"/>
              <a:gd name="connsiteX2" fmla="*/ 460744 w 1041991"/>
              <a:gd name="connsiteY2" fmla="*/ 205563 h 1275907"/>
              <a:gd name="connsiteX3" fmla="*/ 538716 w 1041991"/>
              <a:gd name="connsiteY3" fmla="*/ 113414 h 1275907"/>
              <a:gd name="connsiteX4" fmla="*/ 545805 w 1041991"/>
              <a:gd name="connsiteY4" fmla="*/ 42530 h 1275907"/>
              <a:gd name="connsiteX5" fmla="*/ 404037 w 1041991"/>
              <a:gd name="connsiteY5" fmla="*/ 0 h 1275907"/>
              <a:gd name="connsiteX6" fmla="*/ 368595 w 1041991"/>
              <a:gd name="connsiteY6" fmla="*/ 85061 h 1275907"/>
              <a:gd name="connsiteX7" fmla="*/ 134679 w 1041991"/>
              <a:gd name="connsiteY7" fmla="*/ 276447 h 1275907"/>
              <a:gd name="connsiteX8" fmla="*/ 205563 w 1041991"/>
              <a:gd name="connsiteY8" fmla="*/ 404037 h 1275907"/>
              <a:gd name="connsiteX9" fmla="*/ 0 w 1041991"/>
              <a:gd name="connsiteY9" fmla="*/ 836428 h 1275907"/>
              <a:gd name="connsiteX10" fmla="*/ 35442 w 1041991"/>
              <a:gd name="connsiteY10" fmla="*/ 1084521 h 1275907"/>
              <a:gd name="connsiteX11" fmla="*/ 269358 w 1041991"/>
              <a:gd name="connsiteY11" fmla="*/ 1275907 h 1275907"/>
              <a:gd name="connsiteX12" fmla="*/ 637953 w 1041991"/>
              <a:gd name="connsiteY12" fmla="*/ 1233377 h 1275907"/>
              <a:gd name="connsiteX13" fmla="*/ 496186 w 1041991"/>
              <a:gd name="connsiteY13" fmla="*/ 1027814 h 1275907"/>
              <a:gd name="connsiteX14" fmla="*/ 581247 w 1041991"/>
              <a:gd name="connsiteY14" fmla="*/ 822251 h 1275907"/>
              <a:gd name="connsiteX15" fmla="*/ 666307 w 1041991"/>
              <a:gd name="connsiteY15" fmla="*/ 871870 h 1275907"/>
              <a:gd name="connsiteX16" fmla="*/ 935665 w 1041991"/>
              <a:gd name="connsiteY16" fmla="*/ 815163 h 1275907"/>
              <a:gd name="connsiteX17" fmla="*/ 1041991 w 1041991"/>
              <a:gd name="connsiteY17" fmla="*/ 609600 h 1275907"/>
              <a:gd name="connsiteX18" fmla="*/ 1041991 w 1041991"/>
              <a:gd name="connsiteY18" fmla="*/ 396949 h 1275907"/>
              <a:gd name="connsiteX19" fmla="*/ 850605 w 1041991"/>
              <a:gd name="connsiteY19" fmla="*/ 489098 h 1275907"/>
              <a:gd name="connsiteX20" fmla="*/ 900223 w 1041991"/>
              <a:gd name="connsiteY20" fmla="*/ 269358 h 1275907"/>
              <a:gd name="connsiteX21" fmla="*/ 708837 w 1041991"/>
              <a:gd name="connsiteY21" fmla="*/ 177209 h 1275907"/>
              <a:gd name="connsiteX22" fmla="*/ 616688 w 1041991"/>
              <a:gd name="connsiteY22" fmla="*/ 170121 h 127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41991" h="1275907">
                <a:moveTo>
                  <a:pt x="616688" y="170121"/>
                </a:moveTo>
                <a:lnTo>
                  <a:pt x="517451" y="269358"/>
                </a:lnTo>
                <a:lnTo>
                  <a:pt x="460744" y="205563"/>
                </a:lnTo>
                <a:lnTo>
                  <a:pt x="538716" y="113414"/>
                </a:lnTo>
                <a:lnTo>
                  <a:pt x="545805" y="42530"/>
                </a:lnTo>
                <a:lnTo>
                  <a:pt x="404037" y="0"/>
                </a:lnTo>
                <a:lnTo>
                  <a:pt x="368595" y="85061"/>
                </a:lnTo>
                <a:lnTo>
                  <a:pt x="134679" y="276447"/>
                </a:lnTo>
                <a:lnTo>
                  <a:pt x="205563" y="404037"/>
                </a:lnTo>
                <a:lnTo>
                  <a:pt x="0" y="836428"/>
                </a:lnTo>
                <a:lnTo>
                  <a:pt x="35442" y="1084521"/>
                </a:lnTo>
                <a:lnTo>
                  <a:pt x="269358" y="1275907"/>
                </a:lnTo>
                <a:lnTo>
                  <a:pt x="637953" y="1233377"/>
                </a:lnTo>
                <a:lnTo>
                  <a:pt x="496186" y="1027814"/>
                </a:lnTo>
                <a:lnTo>
                  <a:pt x="581247" y="822251"/>
                </a:lnTo>
                <a:lnTo>
                  <a:pt x="666307" y="871870"/>
                </a:lnTo>
                <a:lnTo>
                  <a:pt x="935665" y="815163"/>
                </a:lnTo>
                <a:lnTo>
                  <a:pt x="1041991" y="609600"/>
                </a:lnTo>
                <a:lnTo>
                  <a:pt x="1041991" y="396949"/>
                </a:lnTo>
                <a:lnTo>
                  <a:pt x="850605" y="489098"/>
                </a:lnTo>
                <a:lnTo>
                  <a:pt x="900223" y="269358"/>
                </a:lnTo>
                <a:lnTo>
                  <a:pt x="708837" y="177209"/>
                </a:lnTo>
                <a:lnTo>
                  <a:pt x="616688" y="170121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47" name="Cap group">
            <a:extLst>
              <a:ext uri="{FF2B5EF4-FFF2-40B4-BE49-F238E27FC236}">
                <a16:creationId xmlns:a16="http://schemas.microsoft.com/office/drawing/2014/main" id="{A7B3ADE3-6A46-2B45-BBE3-69649A762FBF}"/>
              </a:ext>
            </a:extLst>
          </p:cNvPr>
          <p:cNvGrpSpPr/>
          <p:nvPr/>
        </p:nvGrpSpPr>
        <p:grpSpPr>
          <a:xfrm>
            <a:off x="822251" y="2402958"/>
            <a:ext cx="2211572" cy="460744"/>
            <a:chOff x="822251" y="2402958"/>
            <a:chExt cx="2211572" cy="460744"/>
          </a:xfrm>
        </p:grpSpPr>
        <p:sp>
          <p:nvSpPr>
            <p:cNvPr id="14" name="Cap 2 hotspot">
              <a:extLst>
                <a:ext uri="{FF2B5EF4-FFF2-40B4-BE49-F238E27FC236}">
                  <a16:creationId xmlns:a16="http://schemas.microsoft.com/office/drawing/2014/main" id="{AF06FBD2-7597-1CC5-AADD-389A1CCD9564}"/>
                </a:ext>
              </a:extLst>
            </p:cNvPr>
            <p:cNvSpPr/>
            <p:nvPr/>
          </p:nvSpPr>
          <p:spPr>
            <a:xfrm>
              <a:off x="1630326" y="2431312"/>
              <a:ext cx="382772" cy="432390"/>
            </a:xfrm>
            <a:custGeom>
              <a:avLst/>
              <a:gdLst>
                <a:gd name="connsiteX0" fmla="*/ 177209 w 382772"/>
                <a:gd name="connsiteY0" fmla="*/ 0 h 432390"/>
                <a:gd name="connsiteX1" fmla="*/ 0 w 382772"/>
                <a:gd name="connsiteY1" fmla="*/ 99237 h 432390"/>
                <a:gd name="connsiteX2" fmla="*/ 177209 w 382772"/>
                <a:gd name="connsiteY2" fmla="*/ 177209 h 432390"/>
                <a:gd name="connsiteX3" fmla="*/ 184297 w 382772"/>
                <a:gd name="connsiteY3" fmla="*/ 432390 h 432390"/>
                <a:gd name="connsiteX4" fmla="*/ 368595 w 382772"/>
                <a:gd name="connsiteY4" fmla="*/ 368595 h 432390"/>
                <a:gd name="connsiteX5" fmla="*/ 382772 w 382772"/>
                <a:gd name="connsiteY5" fmla="*/ 177209 h 432390"/>
                <a:gd name="connsiteX6" fmla="*/ 340241 w 382772"/>
                <a:gd name="connsiteY6" fmla="*/ 21265 h 432390"/>
                <a:gd name="connsiteX7" fmla="*/ 177209 w 382772"/>
                <a:gd name="connsiteY7" fmla="*/ 0 h 43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72" h="432390">
                  <a:moveTo>
                    <a:pt x="177209" y="0"/>
                  </a:moveTo>
                  <a:lnTo>
                    <a:pt x="0" y="99237"/>
                  </a:lnTo>
                  <a:lnTo>
                    <a:pt x="177209" y="177209"/>
                  </a:lnTo>
                  <a:lnTo>
                    <a:pt x="184297" y="432390"/>
                  </a:lnTo>
                  <a:lnTo>
                    <a:pt x="368595" y="368595"/>
                  </a:lnTo>
                  <a:lnTo>
                    <a:pt x="382772" y="177209"/>
                  </a:lnTo>
                  <a:lnTo>
                    <a:pt x="340241" y="21265"/>
                  </a:lnTo>
                  <a:lnTo>
                    <a:pt x="177209" y="0"/>
                  </a:lnTo>
                  <a:close/>
                </a:path>
              </a:pathLst>
            </a:custGeom>
            <a:solidFill>
              <a:srgbClr val="536B8E">
                <a:alpha val="0"/>
              </a:srgbClr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Cap 1 hotspot">
              <a:extLst>
                <a:ext uri="{FF2B5EF4-FFF2-40B4-BE49-F238E27FC236}">
                  <a16:creationId xmlns:a16="http://schemas.microsoft.com/office/drawing/2014/main" id="{36B7B329-4CE4-5BFB-B6F0-DC90F907A0EA}"/>
                </a:ext>
              </a:extLst>
            </p:cNvPr>
            <p:cNvSpPr/>
            <p:nvPr/>
          </p:nvSpPr>
          <p:spPr>
            <a:xfrm>
              <a:off x="822251" y="2417135"/>
              <a:ext cx="524540" cy="425302"/>
            </a:xfrm>
            <a:custGeom>
              <a:avLst/>
              <a:gdLst>
                <a:gd name="connsiteX0" fmla="*/ 233916 w 524540"/>
                <a:gd name="connsiteY0" fmla="*/ 219739 h 425302"/>
                <a:gd name="connsiteX1" fmla="*/ 85061 w 524540"/>
                <a:gd name="connsiteY1" fmla="*/ 425302 h 425302"/>
                <a:gd name="connsiteX2" fmla="*/ 0 w 524540"/>
                <a:gd name="connsiteY2" fmla="*/ 361507 h 425302"/>
                <a:gd name="connsiteX3" fmla="*/ 63796 w 524540"/>
                <a:gd name="connsiteY3" fmla="*/ 184298 h 425302"/>
                <a:gd name="connsiteX4" fmla="*/ 241005 w 524540"/>
                <a:gd name="connsiteY4" fmla="*/ 85060 h 425302"/>
                <a:gd name="connsiteX5" fmla="*/ 212651 w 524540"/>
                <a:gd name="connsiteY5" fmla="*/ 0 h 425302"/>
                <a:gd name="connsiteX6" fmla="*/ 524540 w 524540"/>
                <a:gd name="connsiteY6" fmla="*/ 92149 h 425302"/>
                <a:gd name="connsiteX7" fmla="*/ 233916 w 524540"/>
                <a:gd name="connsiteY7" fmla="*/ 219739 h 425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540" h="425302">
                  <a:moveTo>
                    <a:pt x="233916" y="219739"/>
                  </a:moveTo>
                  <a:lnTo>
                    <a:pt x="85061" y="425302"/>
                  </a:lnTo>
                  <a:lnTo>
                    <a:pt x="0" y="361507"/>
                  </a:lnTo>
                  <a:lnTo>
                    <a:pt x="63796" y="184298"/>
                  </a:lnTo>
                  <a:lnTo>
                    <a:pt x="241005" y="85060"/>
                  </a:lnTo>
                  <a:lnTo>
                    <a:pt x="212651" y="0"/>
                  </a:lnTo>
                  <a:lnTo>
                    <a:pt x="524540" y="92149"/>
                  </a:lnTo>
                  <a:lnTo>
                    <a:pt x="233916" y="219739"/>
                  </a:lnTo>
                  <a:close/>
                </a:path>
              </a:pathLst>
            </a:custGeom>
            <a:solidFill>
              <a:srgbClr val="536B8E">
                <a:alpha val="0"/>
              </a:srgbClr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" name="Cap 3 hotspot">
              <a:extLst>
                <a:ext uri="{FF2B5EF4-FFF2-40B4-BE49-F238E27FC236}">
                  <a16:creationId xmlns:a16="http://schemas.microsoft.com/office/drawing/2014/main" id="{57B8FE40-8B5A-B862-33D7-128843B517E9}"/>
                </a:ext>
              </a:extLst>
            </p:cNvPr>
            <p:cNvSpPr/>
            <p:nvPr/>
          </p:nvSpPr>
          <p:spPr>
            <a:xfrm>
              <a:off x="2523460" y="2402958"/>
              <a:ext cx="510363" cy="347330"/>
            </a:xfrm>
            <a:custGeom>
              <a:avLst/>
              <a:gdLst>
                <a:gd name="connsiteX0" fmla="*/ 77973 w 510363"/>
                <a:gd name="connsiteY0" fmla="*/ 0 h 347330"/>
                <a:gd name="connsiteX1" fmla="*/ 0 w 510363"/>
                <a:gd name="connsiteY1" fmla="*/ 92149 h 347330"/>
                <a:gd name="connsiteX2" fmla="*/ 155945 w 510363"/>
                <a:gd name="connsiteY2" fmla="*/ 92149 h 347330"/>
                <a:gd name="connsiteX3" fmla="*/ 269359 w 510363"/>
                <a:gd name="connsiteY3" fmla="*/ 219740 h 347330"/>
                <a:gd name="connsiteX4" fmla="*/ 482010 w 510363"/>
                <a:gd name="connsiteY4" fmla="*/ 347330 h 347330"/>
                <a:gd name="connsiteX5" fmla="*/ 510363 w 510363"/>
                <a:gd name="connsiteY5" fmla="*/ 212651 h 347330"/>
                <a:gd name="connsiteX6" fmla="*/ 311889 w 510363"/>
                <a:gd name="connsiteY6" fmla="*/ 120502 h 347330"/>
                <a:gd name="connsiteX7" fmla="*/ 219740 w 510363"/>
                <a:gd name="connsiteY7" fmla="*/ 14177 h 347330"/>
                <a:gd name="connsiteX8" fmla="*/ 77973 w 510363"/>
                <a:gd name="connsiteY8" fmla="*/ 0 h 34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363" h="347330">
                  <a:moveTo>
                    <a:pt x="77973" y="0"/>
                  </a:moveTo>
                  <a:lnTo>
                    <a:pt x="0" y="92149"/>
                  </a:lnTo>
                  <a:lnTo>
                    <a:pt x="155945" y="92149"/>
                  </a:lnTo>
                  <a:lnTo>
                    <a:pt x="269359" y="219740"/>
                  </a:lnTo>
                  <a:lnTo>
                    <a:pt x="482010" y="347330"/>
                  </a:lnTo>
                  <a:lnTo>
                    <a:pt x="510363" y="212651"/>
                  </a:lnTo>
                  <a:lnTo>
                    <a:pt x="311889" y="120502"/>
                  </a:lnTo>
                  <a:lnTo>
                    <a:pt x="219740" y="14177"/>
                  </a:lnTo>
                  <a:lnTo>
                    <a:pt x="77973" y="0"/>
                  </a:lnTo>
                  <a:close/>
                </a:path>
              </a:pathLst>
            </a:custGeom>
            <a:solidFill>
              <a:srgbClr val="536B8E">
                <a:alpha val="0"/>
              </a:srgbClr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46" name="Cloak group">
            <a:extLst>
              <a:ext uri="{FF2B5EF4-FFF2-40B4-BE49-F238E27FC236}">
                <a16:creationId xmlns:a16="http://schemas.microsoft.com/office/drawing/2014/main" id="{F42C2682-D320-6150-9FBC-80AA5111E172}"/>
              </a:ext>
            </a:extLst>
          </p:cNvPr>
          <p:cNvGrpSpPr/>
          <p:nvPr/>
        </p:nvGrpSpPr>
        <p:grpSpPr>
          <a:xfrm>
            <a:off x="800986" y="2651051"/>
            <a:ext cx="2169042" cy="1481470"/>
            <a:chOff x="800986" y="2651051"/>
            <a:chExt cx="2169042" cy="1481470"/>
          </a:xfrm>
        </p:grpSpPr>
        <p:sp>
          <p:nvSpPr>
            <p:cNvPr id="17" name="Cloak 3 hotspot">
              <a:extLst>
                <a:ext uri="{FF2B5EF4-FFF2-40B4-BE49-F238E27FC236}">
                  <a16:creationId xmlns:a16="http://schemas.microsoft.com/office/drawing/2014/main" id="{C9034DA0-CB78-2AB9-2E0E-2A35DCFAEDE9}"/>
                </a:ext>
              </a:extLst>
            </p:cNvPr>
            <p:cNvSpPr/>
            <p:nvPr/>
          </p:nvSpPr>
          <p:spPr>
            <a:xfrm>
              <a:off x="2422995" y="2665228"/>
              <a:ext cx="547033" cy="1389321"/>
            </a:xfrm>
            <a:custGeom>
              <a:avLst/>
              <a:gdLst>
                <a:gd name="connsiteX0" fmla="*/ 56707 w 517451"/>
                <a:gd name="connsiteY0" fmla="*/ 1389321 h 1389321"/>
                <a:gd name="connsiteX1" fmla="*/ 361507 w 517451"/>
                <a:gd name="connsiteY1" fmla="*/ 1240465 h 1389321"/>
                <a:gd name="connsiteX2" fmla="*/ 482009 w 517451"/>
                <a:gd name="connsiteY2" fmla="*/ 538716 h 1389321"/>
                <a:gd name="connsiteX3" fmla="*/ 517451 w 517451"/>
                <a:gd name="connsiteY3" fmla="*/ 155944 h 1389321"/>
                <a:gd name="connsiteX4" fmla="*/ 241004 w 517451"/>
                <a:gd name="connsiteY4" fmla="*/ 0 h 1389321"/>
                <a:gd name="connsiteX5" fmla="*/ 198474 w 517451"/>
                <a:gd name="connsiteY5" fmla="*/ 361507 h 1389321"/>
                <a:gd name="connsiteX6" fmla="*/ 134679 w 517451"/>
                <a:gd name="connsiteY6" fmla="*/ 850605 h 1389321"/>
                <a:gd name="connsiteX7" fmla="*/ 0 w 517451"/>
                <a:gd name="connsiteY7" fmla="*/ 1311349 h 1389321"/>
                <a:gd name="connsiteX8" fmla="*/ 56707 w 517451"/>
                <a:gd name="connsiteY8" fmla="*/ 1389321 h 138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451" h="1389321">
                  <a:moveTo>
                    <a:pt x="56707" y="1389321"/>
                  </a:moveTo>
                  <a:lnTo>
                    <a:pt x="361507" y="1240465"/>
                  </a:lnTo>
                  <a:lnTo>
                    <a:pt x="482009" y="538716"/>
                  </a:lnTo>
                  <a:lnTo>
                    <a:pt x="517451" y="155944"/>
                  </a:lnTo>
                  <a:lnTo>
                    <a:pt x="241004" y="0"/>
                  </a:lnTo>
                  <a:lnTo>
                    <a:pt x="198474" y="361507"/>
                  </a:lnTo>
                  <a:lnTo>
                    <a:pt x="134679" y="850605"/>
                  </a:lnTo>
                  <a:lnTo>
                    <a:pt x="0" y="1311349"/>
                  </a:lnTo>
                  <a:lnTo>
                    <a:pt x="56707" y="1389321"/>
                  </a:lnTo>
                  <a:close/>
                </a:path>
              </a:pathLst>
            </a:custGeom>
            <a:solidFill>
              <a:srgbClr val="536B8E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Cloak 2 hotspot">
              <a:extLst>
                <a:ext uri="{FF2B5EF4-FFF2-40B4-BE49-F238E27FC236}">
                  <a16:creationId xmlns:a16="http://schemas.microsoft.com/office/drawing/2014/main" id="{FC365FA3-84AE-107F-814B-21DFDC8AE50A}"/>
                </a:ext>
              </a:extLst>
            </p:cNvPr>
            <p:cNvSpPr/>
            <p:nvPr/>
          </p:nvSpPr>
          <p:spPr>
            <a:xfrm>
              <a:off x="1424763" y="2651051"/>
              <a:ext cx="744279" cy="1481470"/>
            </a:xfrm>
            <a:custGeom>
              <a:avLst/>
              <a:gdLst>
                <a:gd name="connsiteX0" fmla="*/ 652130 w 744279"/>
                <a:gd name="connsiteY0" fmla="*/ 99237 h 1481470"/>
                <a:gd name="connsiteX1" fmla="*/ 630865 w 744279"/>
                <a:gd name="connsiteY1" fmla="*/ 241005 h 1481470"/>
                <a:gd name="connsiteX2" fmla="*/ 396949 w 744279"/>
                <a:gd name="connsiteY2" fmla="*/ 297712 h 1481470"/>
                <a:gd name="connsiteX3" fmla="*/ 311888 w 744279"/>
                <a:gd name="connsiteY3" fmla="*/ 233916 h 1481470"/>
                <a:gd name="connsiteX4" fmla="*/ 290623 w 744279"/>
                <a:gd name="connsiteY4" fmla="*/ 21265 h 1481470"/>
                <a:gd name="connsiteX5" fmla="*/ 177209 w 744279"/>
                <a:gd name="connsiteY5" fmla="*/ 212651 h 1481470"/>
                <a:gd name="connsiteX6" fmla="*/ 177209 w 744279"/>
                <a:gd name="connsiteY6" fmla="*/ 517451 h 1481470"/>
                <a:gd name="connsiteX7" fmla="*/ 219739 w 744279"/>
                <a:gd name="connsiteY7" fmla="*/ 680484 h 1481470"/>
                <a:gd name="connsiteX8" fmla="*/ 56707 w 744279"/>
                <a:gd name="connsiteY8" fmla="*/ 1119963 h 1481470"/>
                <a:gd name="connsiteX9" fmla="*/ 0 w 744279"/>
                <a:gd name="connsiteY9" fmla="*/ 1205023 h 1481470"/>
                <a:gd name="connsiteX10" fmla="*/ 432390 w 744279"/>
                <a:gd name="connsiteY10" fmla="*/ 1481470 h 1481470"/>
                <a:gd name="connsiteX11" fmla="*/ 482009 w 744279"/>
                <a:gd name="connsiteY11" fmla="*/ 1474382 h 1481470"/>
                <a:gd name="connsiteX12" fmla="*/ 652130 w 744279"/>
                <a:gd name="connsiteY12" fmla="*/ 666307 h 1481470"/>
                <a:gd name="connsiteX13" fmla="*/ 744279 w 744279"/>
                <a:gd name="connsiteY13" fmla="*/ 290623 h 1481470"/>
                <a:gd name="connsiteX14" fmla="*/ 673395 w 744279"/>
                <a:gd name="connsiteY14" fmla="*/ 35442 h 1481470"/>
                <a:gd name="connsiteX15" fmla="*/ 652130 w 744279"/>
                <a:gd name="connsiteY15" fmla="*/ 0 h 1481470"/>
                <a:gd name="connsiteX16" fmla="*/ 652130 w 744279"/>
                <a:gd name="connsiteY16" fmla="*/ 99237 h 148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4279" h="1481470">
                  <a:moveTo>
                    <a:pt x="652130" y="99237"/>
                  </a:moveTo>
                  <a:lnTo>
                    <a:pt x="630865" y="241005"/>
                  </a:lnTo>
                  <a:lnTo>
                    <a:pt x="396949" y="297712"/>
                  </a:lnTo>
                  <a:lnTo>
                    <a:pt x="311888" y="233916"/>
                  </a:lnTo>
                  <a:lnTo>
                    <a:pt x="290623" y="21265"/>
                  </a:lnTo>
                  <a:lnTo>
                    <a:pt x="177209" y="212651"/>
                  </a:lnTo>
                  <a:lnTo>
                    <a:pt x="177209" y="517451"/>
                  </a:lnTo>
                  <a:lnTo>
                    <a:pt x="219739" y="680484"/>
                  </a:lnTo>
                  <a:lnTo>
                    <a:pt x="56707" y="1119963"/>
                  </a:lnTo>
                  <a:lnTo>
                    <a:pt x="0" y="1205023"/>
                  </a:lnTo>
                  <a:lnTo>
                    <a:pt x="432390" y="1481470"/>
                  </a:lnTo>
                  <a:lnTo>
                    <a:pt x="482009" y="1474382"/>
                  </a:lnTo>
                  <a:lnTo>
                    <a:pt x="652130" y="666307"/>
                  </a:lnTo>
                  <a:lnTo>
                    <a:pt x="744279" y="290623"/>
                  </a:lnTo>
                  <a:lnTo>
                    <a:pt x="673395" y="35442"/>
                  </a:lnTo>
                  <a:lnTo>
                    <a:pt x="652130" y="0"/>
                  </a:lnTo>
                  <a:lnTo>
                    <a:pt x="652130" y="99237"/>
                  </a:lnTo>
                  <a:close/>
                </a:path>
              </a:pathLst>
            </a:custGeom>
            <a:solidFill>
              <a:srgbClr val="536B8E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0" name="Cloak 1 hotspot">
              <a:extLst>
                <a:ext uri="{FF2B5EF4-FFF2-40B4-BE49-F238E27FC236}">
                  <a16:creationId xmlns:a16="http://schemas.microsoft.com/office/drawing/2014/main" id="{6F76A868-2989-83A0-F656-E75FE3E32C29}"/>
                </a:ext>
              </a:extLst>
            </p:cNvPr>
            <p:cNvSpPr/>
            <p:nvPr/>
          </p:nvSpPr>
          <p:spPr>
            <a:xfrm>
              <a:off x="800986" y="2672316"/>
              <a:ext cx="453656" cy="1375144"/>
            </a:xfrm>
            <a:custGeom>
              <a:avLst/>
              <a:gdLst>
                <a:gd name="connsiteX0" fmla="*/ 283535 w 453656"/>
                <a:gd name="connsiteY0" fmla="*/ 0 h 1375144"/>
                <a:gd name="connsiteX1" fmla="*/ 170121 w 453656"/>
                <a:gd name="connsiteY1" fmla="*/ 198475 h 1375144"/>
                <a:gd name="connsiteX2" fmla="*/ 0 w 453656"/>
                <a:gd name="connsiteY2" fmla="*/ 212651 h 1375144"/>
                <a:gd name="connsiteX3" fmla="*/ 127591 w 453656"/>
                <a:gd name="connsiteY3" fmla="*/ 1070344 h 1375144"/>
                <a:gd name="connsiteX4" fmla="*/ 453656 w 453656"/>
                <a:gd name="connsiteY4" fmla="*/ 1375144 h 1375144"/>
                <a:gd name="connsiteX5" fmla="*/ 425302 w 453656"/>
                <a:gd name="connsiteY5" fmla="*/ 439479 h 1375144"/>
                <a:gd name="connsiteX6" fmla="*/ 411126 w 453656"/>
                <a:gd name="connsiteY6" fmla="*/ 283535 h 1375144"/>
                <a:gd name="connsiteX7" fmla="*/ 283535 w 453656"/>
                <a:gd name="connsiteY7" fmla="*/ 0 h 137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6" h="1375144">
                  <a:moveTo>
                    <a:pt x="283535" y="0"/>
                  </a:moveTo>
                  <a:lnTo>
                    <a:pt x="170121" y="198475"/>
                  </a:lnTo>
                  <a:lnTo>
                    <a:pt x="0" y="212651"/>
                  </a:lnTo>
                  <a:lnTo>
                    <a:pt x="127591" y="1070344"/>
                  </a:lnTo>
                  <a:lnTo>
                    <a:pt x="453656" y="1375144"/>
                  </a:lnTo>
                  <a:lnTo>
                    <a:pt x="425302" y="439479"/>
                  </a:lnTo>
                  <a:lnTo>
                    <a:pt x="411126" y="283535"/>
                  </a:lnTo>
                  <a:lnTo>
                    <a:pt x="283535" y="0"/>
                  </a:lnTo>
                  <a:close/>
                </a:path>
              </a:pathLst>
            </a:custGeom>
            <a:solidFill>
              <a:srgbClr val="536B8E">
                <a:alpha val="0"/>
              </a:srgbClr>
            </a:solidFill>
            <a:ln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1" name="Spears hotspot">
            <a:extLst>
              <a:ext uri="{FF2B5EF4-FFF2-40B4-BE49-F238E27FC236}">
                <a16:creationId xmlns:a16="http://schemas.microsoft.com/office/drawing/2014/main" id="{1AF5E1B2-B42D-DF88-97E5-69FACA116145}"/>
              </a:ext>
            </a:extLst>
          </p:cNvPr>
          <p:cNvSpPr/>
          <p:nvPr/>
        </p:nvSpPr>
        <p:spPr>
          <a:xfrm>
            <a:off x="2225749" y="2402958"/>
            <a:ext cx="333153" cy="1779182"/>
          </a:xfrm>
          <a:custGeom>
            <a:avLst/>
            <a:gdLst>
              <a:gd name="connsiteX0" fmla="*/ 21265 w 333153"/>
              <a:gd name="connsiteY0" fmla="*/ 0 h 1779182"/>
              <a:gd name="connsiteX1" fmla="*/ 226828 w 333153"/>
              <a:gd name="connsiteY1" fmla="*/ 0 h 1779182"/>
              <a:gd name="connsiteX2" fmla="*/ 333153 w 333153"/>
              <a:gd name="connsiteY2" fmla="*/ 411126 h 1779182"/>
              <a:gd name="connsiteX3" fmla="*/ 318977 w 333153"/>
              <a:gd name="connsiteY3" fmla="*/ 779721 h 1779182"/>
              <a:gd name="connsiteX4" fmla="*/ 297711 w 333153"/>
              <a:gd name="connsiteY4" fmla="*/ 1084521 h 1779182"/>
              <a:gd name="connsiteX5" fmla="*/ 233916 w 333153"/>
              <a:gd name="connsiteY5" fmla="*/ 1396409 h 1779182"/>
              <a:gd name="connsiteX6" fmla="*/ 148856 w 333153"/>
              <a:gd name="connsiteY6" fmla="*/ 1779182 h 1779182"/>
              <a:gd name="connsiteX7" fmla="*/ 14177 w 333153"/>
              <a:gd name="connsiteY7" fmla="*/ 1715386 h 1779182"/>
              <a:gd name="connsiteX8" fmla="*/ 0 w 333153"/>
              <a:gd name="connsiteY8" fmla="*/ 1453116 h 1779182"/>
              <a:gd name="connsiteX9" fmla="*/ 92149 w 333153"/>
              <a:gd name="connsiteY9" fmla="*/ 843516 h 1779182"/>
              <a:gd name="connsiteX10" fmla="*/ 70884 w 333153"/>
              <a:gd name="connsiteY10" fmla="*/ 354419 h 1779182"/>
              <a:gd name="connsiteX11" fmla="*/ 35442 w 333153"/>
              <a:gd name="connsiteY11" fmla="*/ 92149 h 1779182"/>
              <a:gd name="connsiteX12" fmla="*/ 21265 w 333153"/>
              <a:gd name="connsiteY12" fmla="*/ 0 h 177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153" h="1779182">
                <a:moveTo>
                  <a:pt x="21265" y="0"/>
                </a:moveTo>
                <a:lnTo>
                  <a:pt x="226828" y="0"/>
                </a:lnTo>
                <a:lnTo>
                  <a:pt x="333153" y="411126"/>
                </a:lnTo>
                <a:lnTo>
                  <a:pt x="318977" y="779721"/>
                </a:lnTo>
                <a:lnTo>
                  <a:pt x="297711" y="1084521"/>
                </a:lnTo>
                <a:lnTo>
                  <a:pt x="233916" y="1396409"/>
                </a:lnTo>
                <a:lnTo>
                  <a:pt x="148856" y="1779182"/>
                </a:lnTo>
                <a:lnTo>
                  <a:pt x="14177" y="1715386"/>
                </a:lnTo>
                <a:lnTo>
                  <a:pt x="0" y="1453116"/>
                </a:lnTo>
                <a:lnTo>
                  <a:pt x="92149" y="843516"/>
                </a:lnTo>
                <a:lnTo>
                  <a:pt x="70884" y="354419"/>
                </a:lnTo>
                <a:lnTo>
                  <a:pt x="35442" y="92149"/>
                </a:lnTo>
                <a:lnTo>
                  <a:pt x="21265" y="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Boots hotspot">
            <a:extLst>
              <a:ext uri="{FF2B5EF4-FFF2-40B4-BE49-F238E27FC236}">
                <a16:creationId xmlns:a16="http://schemas.microsoft.com/office/drawing/2014/main" id="{C17B4E28-A82E-AD6E-1E28-2A51C554C78C}"/>
              </a:ext>
            </a:extLst>
          </p:cNvPr>
          <p:cNvSpPr/>
          <p:nvPr/>
        </p:nvSpPr>
        <p:spPr>
          <a:xfrm>
            <a:off x="1998921" y="3785191"/>
            <a:ext cx="226828" cy="460744"/>
          </a:xfrm>
          <a:custGeom>
            <a:avLst/>
            <a:gdLst>
              <a:gd name="connsiteX0" fmla="*/ 0 w 226828"/>
              <a:gd name="connsiteY0" fmla="*/ 460744 h 460744"/>
              <a:gd name="connsiteX1" fmla="*/ 226828 w 226828"/>
              <a:gd name="connsiteY1" fmla="*/ 425302 h 460744"/>
              <a:gd name="connsiteX2" fmla="*/ 113414 w 226828"/>
              <a:gd name="connsiteY2" fmla="*/ 297711 h 460744"/>
              <a:gd name="connsiteX3" fmla="*/ 141767 w 226828"/>
              <a:gd name="connsiteY3" fmla="*/ 56707 h 460744"/>
              <a:gd name="connsiteX4" fmla="*/ 14177 w 226828"/>
              <a:gd name="connsiteY4" fmla="*/ 0 h 460744"/>
              <a:gd name="connsiteX5" fmla="*/ 14177 w 226828"/>
              <a:gd name="connsiteY5" fmla="*/ 304800 h 460744"/>
              <a:gd name="connsiteX6" fmla="*/ 0 w 226828"/>
              <a:gd name="connsiteY6" fmla="*/ 460744 h 460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28" h="460744">
                <a:moveTo>
                  <a:pt x="0" y="460744"/>
                </a:moveTo>
                <a:lnTo>
                  <a:pt x="226828" y="425302"/>
                </a:lnTo>
                <a:lnTo>
                  <a:pt x="113414" y="297711"/>
                </a:lnTo>
                <a:lnTo>
                  <a:pt x="141767" y="56707"/>
                </a:lnTo>
                <a:lnTo>
                  <a:pt x="14177" y="0"/>
                </a:lnTo>
                <a:lnTo>
                  <a:pt x="14177" y="304800"/>
                </a:lnTo>
                <a:lnTo>
                  <a:pt x="0" y="460744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TextBox cap">
            <a:extLst>
              <a:ext uri="{FF2B5EF4-FFF2-40B4-BE49-F238E27FC236}">
                <a16:creationId xmlns:a16="http://schemas.microsoft.com/office/drawing/2014/main" id="{95E18C15-1D72-5D82-300B-FDE01CD7A27D}"/>
              </a:ext>
            </a:extLst>
          </p:cNvPr>
          <p:cNvSpPr txBox="1"/>
          <p:nvPr/>
        </p:nvSpPr>
        <p:spPr>
          <a:xfrm>
            <a:off x="1063256" y="1835888"/>
            <a:ext cx="1768937" cy="400110"/>
          </a:xfrm>
          <a:prstGeom prst="rect">
            <a:avLst/>
          </a:prstGeom>
          <a:solidFill>
            <a:srgbClr val="EFEFE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>
                <a:solidFill>
                  <a:schemeClr val="bg2"/>
                </a:solidFill>
                <a:latin typeface="Comic Sans MS" panose="030F0702030302020204" pitchFamily="66" charset="0"/>
              </a:rPr>
              <a:t>Σκούφος από δέρμα αλεπούς (αλωπεκή)</a:t>
            </a:r>
          </a:p>
        </p:txBody>
      </p:sp>
      <p:sp>
        <p:nvSpPr>
          <p:cNvPr id="25" name="TextBox cloak1">
            <a:extLst>
              <a:ext uri="{FF2B5EF4-FFF2-40B4-BE49-F238E27FC236}">
                <a16:creationId xmlns:a16="http://schemas.microsoft.com/office/drawing/2014/main" id="{830D8986-5148-AF7D-543C-7A2205CC5C07}"/>
              </a:ext>
            </a:extLst>
          </p:cNvPr>
          <p:cNvSpPr txBox="1"/>
          <p:nvPr/>
        </p:nvSpPr>
        <p:spPr>
          <a:xfrm>
            <a:off x="3308710" y="2238238"/>
            <a:ext cx="1273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Μάλλινος μανδύας (</a:t>
            </a:r>
            <a:r>
              <a:rPr lang="el-GR" sz="10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ζείρα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6" name="TextBox spears">
            <a:extLst>
              <a:ext uri="{FF2B5EF4-FFF2-40B4-BE49-F238E27FC236}">
                <a16:creationId xmlns:a16="http://schemas.microsoft.com/office/drawing/2014/main" id="{6057A725-47A2-0BB7-6D7C-4AFD056724A7}"/>
              </a:ext>
            </a:extLst>
          </p:cNvPr>
          <p:cNvSpPr txBox="1"/>
          <p:nvPr/>
        </p:nvSpPr>
        <p:spPr>
          <a:xfrm>
            <a:off x="3635106" y="2840532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Δόρατα</a:t>
            </a:r>
          </a:p>
        </p:txBody>
      </p:sp>
      <p:sp>
        <p:nvSpPr>
          <p:cNvPr id="27" name="TextBox boots">
            <a:extLst>
              <a:ext uri="{FF2B5EF4-FFF2-40B4-BE49-F238E27FC236}">
                <a16:creationId xmlns:a16="http://schemas.microsoft.com/office/drawing/2014/main" id="{A44282C0-C007-2F0F-3B0E-A218EF6EFD26}"/>
              </a:ext>
            </a:extLst>
          </p:cNvPr>
          <p:cNvSpPr txBox="1"/>
          <p:nvPr/>
        </p:nvSpPr>
        <p:spPr>
          <a:xfrm>
            <a:off x="82683" y="3771859"/>
            <a:ext cx="951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Μπότες (</a:t>
            </a:r>
            <a:r>
              <a:rPr lang="el-GR" sz="10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ενδρομίδες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8" name="TextBox engraving">
            <a:extLst>
              <a:ext uri="{FF2B5EF4-FFF2-40B4-BE49-F238E27FC236}">
                <a16:creationId xmlns:a16="http://schemas.microsoft.com/office/drawing/2014/main" id="{97EDAA06-BF41-2CB2-8C20-CBEA15024C10}"/>
              </a:ext>
            </a:extLst>
          </p:cNvPr>
          <p:cNvSpPr txBox="1"/>
          <p:nvPr/>
        </p:nvSpPr>
        <p:spPr>
          <a:xfrm>
            <a:off x="6037306" y="4382195"/>
            <a:ext cx="2242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Ο Οδυσσέας και οι σύντροφοί του πολεμούν τους </a:t>
            </a:r>
            <a:r>
              <a:rPr lang="el-GR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Κίκονες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έξω από την πόλη </a:t>
            </a:r>
            <a:r>
              <a:rPr lang="el-GR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Ίσμαρο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. Προσχέδιο τοιχογραφίας που έχει σήμερα καταστραφεί. 1555-1560, Μητροπολιτικό Μουσείο Τέχνης, Νέα Υόρκη 62.204.2</a:t>
            </a:r>
            <a:endParaRPr lang="en-US" sz="800" u="sng" dirty="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AthenaRC-krater-link" descr="A blue and red square with a black background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D71F26DC-B821-A55A-6C2C-BFC30DAF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68" y="4382195"/>
            <a:ext cx="558730" cy="528798"/>
          </a:xfrm>
          <a:prstGeom prst="rect">
            <a:avLst/>
          </a:prstGeom>
        </p:spPr>
      </p:pic>
      <p:sp>
        <p:nvSpPr>
          <p:cNvPr id="34" name="TextBox Odysseus">
            <a:extLst>
              <a:ext uri="{FF2B5EF4-FFF2-40B4-BE49-F238E27FC236}">
                <a16:creationId xmlns:a16="http://schemas.microsoft.com/office/drawing/2014/main" id="{4B2AF7F2-8F45-09AA-26B0-4A834BD1992F}"/>
              </a:ext>
            </a:extLst>
          </p:cNvPr>
          <p:cNvSpPr txBox="1"/>
          <p:nvPr/>
        </p:nvSpPr>
        <p:spPr>
          <a:xfrm>
            <a:off x="7532914" y="1640281"/>
            <a:ext cx="919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>
                <a:solidFill>
                  <a:schemeClr val="bg2"/>
                </a:solidFill>
                <a:latin typeface="Comic Sans MS" panose="030F0702030302020204" pitchFamily="66" charset="0"/>
              </a:rPr>
              <a:t>Ο</a:t>
            </a:r>
            <a:r>
              <a:rPr lang="en-US" sz="1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el-GR" sz="1000" dirty="0">
                <a:solidFill>
                  <a:schemeClr val="bg2"/>
                </a:solidFill>
                <a:latin typeface="Comic Sans MS" panose="030F0702030302020204" pitchFamily="66" charset="0"/>
              </a:rPr>
              <a:t>Οδυσσέας </a:t>
            </a:r>
          </a:p>
        </p:txBody>
      </p:sp>
    </p:spTree>
    <p:extLst>
      <p:ext uri="{BB962C8B-B14F-4D97-AF65-F5344CB8AC3E}">
        <p14:creationId xmlns:p14="http://schemas.microsoft.com/office/powerpoint/2010/main" val="361651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1" grpId="0"/>
      <p:bldP spid="41" grpId="1"/>
      <p:bldP spid="4" grpId="0" uiExpand="1" build="p" animBg="1"/>
      <p:bldP spid="37" grpId="0"/>
      <p:bldP spid="37" grpId="1"/>
      <p:bldP spid="24" grpId="0" animBg="1"/>
      <p:bldP spid="24" grpId="1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34" grpId="0"/>
      <p:bldP spid="3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ngraving" descr="A group of people standing in front of a stone&#10;&#10;Description automatically generated">
            <a:extLst>
              <a:ext uri="{FF2B5EF4-FFF2-40B4-BE49-F238E27FC236}">
                <a16:creationId xmlns:a16="http://schemas.microsoft.com/office/drawing/2014/main" id="{E4D7B284-D179-E57C-7EC6-BAF21687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901" y="244903"/>
            <a:ext cx="5018568" cy="411320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6D0B4B2-4205-9EB8-B042-2001726DCF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0656257">
            <a:off x="389130" y="575219"/>
            <a:ext cx="3775759" cy="2134283"/>
          </a:xfrm>
          <a:custGeom>
            <a:avLst/>
            <a:gdLst>
              <a:gd name="connsiteX0" fmla="*/ 0 w 3775759"/>
              <a:gd name="connsiteY0" fmla="*/ 0 h 2134283"/>
              <a:gd name="connsiteX1" fmla="*/ 629293 w 3775759"/>
              <a:gd name="connsiteY1" fmla="*/ 0 h 2134283"/>
              <a:gd name="connsiteX2" fmla="*/ 1258586 w 3775759"/>
              <a:gd name="connsiteY2" fmla="*/ 0 h 2134283"/>
              <a:gd name="connsiteX3" fmla="*/ 1850122 w 3775759"/>
              <a:gd name="connsiteY3" fmla="*/ 0 h 2134283"/>
              <a:gd name="connsiteX4" fmla="*/ 2479415 w 3775759"/>
              <a:gd name="connsiteY4" fmla="*/ 0 h 2134283"/>
              <a:gd name="connsiteX5" fmla="*/ 3184223 w 3775759"/>
              <a:gd name="connsiteY5" fmla="*/ 0 h 2134283"/>
              <a:gd name="connsiteX6" fmla="*/ 3775759 w 3775759"/>
              <a:gd name="connsiteY6" fmla="*/ 0 h 2134283"/>
              <a:gd name="connsiteX7" fmla="*/ 3775759 w 3775759"/>
              <a:gd name="connsiteY7" fmla="*/ 512228 h 2134283"/>
              <a:gd name="connsiteX8" fmla="*/ 3775759 w 3775759"/>
              <a:gd name="connsiteY8" fmla="*/ 1045799 h 2134283"/>
              <a:gd name="connsiteX9" fmla="*/ 3775759 w 3775759"/>
              <a:gd name="connsiteY9" fmla="*/ 1622055 h 2134283"/>
              <a:gd name="connsiteX10" fmla="*/ 3775759 w 3775759"/>
              <a:gd name="connsiteY10" fmla="*/ 2134283 h 2134283"/>
              <a:gd name="connsiteX11" fmla="*/ 3108708 w 3775759"/>
              <a:gd name="connsiteY11" fmla="*/ 2134283 h 2134283"/>
              <a:gd name="connsiteX12" fmla="*/ 2517173 w 3775759"/>
              <a:gd name="connsiteY12" fmla="*/ 2134283 h 2134283"/>
              <a:gd name="connsiteX13" fmla="*/ 1887880 w 3775759"/>
              <a:gd name="connsiteY13" fmla="*/ 2134283 h 2134283"/>
              <a:gd name="connsiteX14" fmla="*/ 1258586 w 3775759"/>
              <a:gd name="connsiteY14" fmla="*/ 2134283 h 2134283"/>
              <a:gd name="connsiteX15" fmla="*/ 591536 w 3775759"/>
              <a:gd name="connsiteY15" fmla="*/ 2134283 h 2134283"/>
              <a:gd name="connsiteX16" fmla="*/ 0 w 3775759"/>
              <a:gd name="connsiteY16" fmla="*/ 2134283 h 2134283"/>
              <a:gd name="connsiteX17" fmla="*/ 0 w 3775759"/>
              <a:gd name="connsiteY17" fmla="*/ 1664741 h 2134283"/>
              <a:gd name="connsiteX18" fmla="*/ 0 w 3775759"/>
              <a:gd name="connsiteY18" fmla="*/ 1109827 h 2134283"/>
              <a:gd name="connsiteX19" fmla="*/ 0 w 3775759"/>
              <a:gd name="connsiteY19" fmla="*/ 618942 h 2134283"/>
              <a:gd name="connsiteX20" fmla="*/ 0 w 3775759"/>
              <a:gd name="connsiteY20" fmla="*/ 0 h 21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75759" h="2134283" fill="none" extrusionOk="0">
                <a:moveTo>
                  <a:pt x="0" y="0"/>
                </a:moveTo>
                <a:cubicBezTo>
                  <a:pt x="308013" y="24940"/>
                  <a:pt x="353932" y="-20582"/>
                  <a:pt x="629293" y="0"/>
                </a:cubicBezTo>
                <a:cubicBezTo>
                  <a:pt x="904654" y="20582"/>
                  <a:pt x="1055032" y="18265"/>
                  <a:pt x="1258586" y="0"/>
                </a:cubicBezTo>
                <a:cubicBezTo>
                  <a:pt x="1462140" y="-18265"/>
                  <a:pt x="1621538" y="26260"/>
                  <a:pt x="1850122" y="0"/>
                </a:cubicBezTo>
                <a:cubicBezTo>
                  <a:pt x="2078706" y="-26260"/>
                  <a:pt x="2174763" y="10947"/>
                  <a:pt x="2479415" y="0"/>
                </a:cubicBezTo>
                <a:cubicBezTo>
                  <a:pt x="2784067" y="-10947"/>
                  <a:pt x="3006963" y="-5651"/>
                  <a:pt x="3184223" y="0"/>
                </a:cubicBezTo>
                <a:cubicBezTo>
                  <a:pt x="3361483" y="5651"/>
                  <a:pt x="3532350" y="-9702"/>
                  <a:pt x="3775759" y="0"/>
                </a:cubicBezTo>
                <a:cubicBezTo>
                  <a:pt x="3754618" y="134756"/>
                  <a:pt x="3757314" y="396899"/>
                  <a:pt x="3775759" y="512228"/>
                </a:cubicBezTo>
                <a:cubicBezTo>
                  <a:pt x="3794204" y="627557"/>
                  <a:pt x="3753343" y="869777"/>
                  <a:pt x="3775759" y="1045799"/>
                </a:cubicBezTo>
                <a:cubicBezTo>
                  <a:pt x="3798175" y="1221821"/>
                  <a:pt x="3769864" y="1496525"/>
                  <a:pt x="3775759" y="1622055"/>
                </a:cubicBezTo>
                <a:cubicBezTo>
                  <a:pt x="3781654" y="1747585"/>
                  <a:pt x="3800005" y="1887551"/>
                  <a:pt x="3775759" y="2134283"/>
                </a:cubicBezTo>
                <a:cubicBezTo>
                  <a:pt x="3641202" y="2127859"/>
                  <a:pt x="3296025" y="2149161"/>
                  <a:pt x="3108708" y="2134283"/>
                </a:cubicBezTo>
                <a:cubicBezTo>
                  <a:pt x="2921391" y="2119405"/>
                  <a:pt x="2731553" y="2105922"/>
                  <a:pt x="2517173" y="2134283"/>
                </a:cubicBezTo>
                <a:cubicBezTo>
                  <a:pt x="2302794" y="2162644"/>
                  <a:pt x="2150746" y="2138647"/>
                  <a:pt x="1887880" y="2134283"/>
                </a:cubicBezTo>
                <a:cubicBezTo>
                  <a:pt x="1625014" y="2129919"/>
                  <a:pt x="1561017" y="2127669"/>
                  <a:pt x="1258586" y="2134283"/>
                </a:cubicBezTo>
                <a:cubicBezTo>
                  <a:pt x="956155" y="2140897"/>
                  <a:pt x="813341" y="2143572"/>
                  <a:pt x="591536" y="2134283"/>
                </a:cubicBezTo>
                <a:cubicBezTo>
                  <a:pt x="369731" y="2124995"/>
                  <a:pt x="217370" y="2111532"/>
                  <a:pt x="0" y="2134283"/>
                </a:cubicBezTo>
                <a:cubicBezTo>
                  <a:pt x="-9614" y="1992736"/>
                  <a:pt x="-19778" y="1790237"/>
                  <a:pt x="0" y="1664741"/>
                </a:cubicBezTo>
                <a:cubicBezTo>
                  <a:pt x="19778" y="1539245"/>
                  <a:pt x="24190" y="1278737"/>
                  <a:pt x="0" y="1109827"/>
                </a:cubicBezTo>
                <a:cubicBezTo>
                  <a:pt x="-24190" y="940917"/>
                  <a:pt x="-10501" y="801534"/>
                  <a:pt x="0" y="618942"/>
                </a:cubicBezTo>
                <a:cubicBezTo>
                  <a:pt x="10501" y="436351"/>
                  <a:pt x="12615" y="243768"/>
                  <a:pt x="0" y="0"/>
                </a:cubicBezTo>
                <a:close/>
              </a:path>
              <a:path w="3775759" h="2134283" stroke="0" extrusionOk="0">
                <a:moveTo>
                  <a:pt x="0" y="0"/>
                </a:moveTo>
                <a:cubicBezTo>
                  <a:pt x="189012" y="-6862"/>
                  <a:pt x="346155" y="14543"/>
                  <a:pt x="516020" y="0"/>
                </a:cubicBezTo>
                <a:cubicBezTo>
                  <a:pt x="685885" y="-14543"/>
                  <a:pt x="921178" y="-4387"/>
                  <a:pt x="1183071" y="0"/>
                </a:cubicBezTo>
                <a:cubicBezTo>
                  <a:pt x="1444964" y="4387"/>
                  <a:pt x="1610165" y="23019"/>
                  <a:pt x="1887880" y="0"/>
                </a:cubicBezTo>
                <a:cubicBezTo>
                  <a:pt x="2165595" y="-23019"/>
                  <a:pt x="2263990" y="10679"/>
                  <a:pt x="2517173" y="0"/>
                </a:cubicBezTo>
                <a:cubicBezTo>
                  <a:pt x="2770356" y="-10679"/>
                  <a:pt x="2849488" y="23619"/>
                  <a:pt x="3070951" y="0"/>
                </a:cubicBezTo>
                <a:cubicBezTo>
                  <a:pt x="3292414" y="-23619"/>
                  <a:pt x="3547505" y="-30429"/>
                  <a:pt x="3775759" y="0"/>
                </a:cubicBezTo>
                <a:cubicBezTo>
                  <a:pt x="3783728" y="212392"/>
                  <a:pt x="3789265" y="339576"/>
                  <a:pt x="3775759" y="469542"/>
                </a:cubicBezTo>
                <a:cubicBezTo>
                  <a:pt x="3762253" y="599508"/>
                  <a:pt x="3794669" y="872259"/>
                  <a:pt x="3775759" y="1024456"/>
                </a:cubicBezTo>
                <a:cubicBezTo>
                  <a:pt x="3756849" y="1176653"/>
                  <a:pt x="3780830" y="1354662"/>
                  <a:pt x="3775759" y="1536684"/>
                </a:cubicBezTo>
                <a:cubicBezTo>
                  <a:pt x="3770688" y="1718706"/>
                  <a:pt x="3800532" y="1883409"/>
                  <a:pt x="3775759" y="2134283"/>
                </a:cubicBezTo>
                <a:cubicBezTo>
                  <a:pt x="3571575" y="2138776"/>
                  <a:pt x="3458710" y="2132575"/>
                  <a:pt x="3259739" y="2134283"/>
                </a:cubicBezTo>
                <a:cubicBezTo>
                  <a:pt x="3060768" y="2135991"/>
                  <a:pt x="2869077" y="2160796"/>
                  <a:pt x="2630445" y="2134283"/>
                </a:cubicBezTo>
                <a:cubicBezTo>
                  <a:pt x="2391813" y="2107770"/>
                  <a:pt x="2156384" y="2132704"/>
                  <a:pt x="1925637" y="2134283"/>
                </a:cubicBezTo>
                <a:cubicBezTo>
                  <a:pt x="1694890" y="2135862"/>
                  <a:pt x="1556027" y="2137957"/>
                  <a:pt x="1371859" y="2134283"/>
                </a:cubicBezTo>
                <a:cubicBezTo>
                  <a:pt x="1187691" y="2130609"/>
                  <a:pt x="954416" y="2145110"/>
                  <a:pt x="742566" y="2134283"/>
                </a:cubicBezTo>
                <a:cubicBezTo>
                  <a:pt x="530716" y="2123456"/>
                  <a:pt x="344008" y="2149778"/>
                  <a:pt x="0" y="2134283"/>
                </a:cubicBezTo>
                <a:cubicBezTo>
                  <a:pt x="-21282" y="1930822"/>
                  <a:pt x="14137" y="1864073"/>
                  <a:pt x="0" y="1622055"/>
                </a:cubicBezTo>
                <a:cubicBezTo>
                  <a:pt x="-14137" y="1380037"/>
                  <a:pt x="11041" y="1347625"/>
                  <a:pt x="0" y="1088484"/>
                </a:cubicBezTo>
                <a:cubicBezTo>
                  <a:pt x="-11041" y="829343"/>
                  <a:pt x="-18413" y="749237"/>
                  <a:pt x="0" y="597599"/>
                </a:cubicBezTo>
                <a:cubicBezTo>
                  <a:pt x="18413" y="445961"/>
                  <a:pt x="-27932" y="257983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1700" dirty="0">
                <a:latin typeface="Comic Sans MS" panose="030F0702030302020204" pitchFamily="66" charset="0"/>
              </a:rPr>
              <a:t>Άλλοι τέλος αφηγούνται ότι η Ροδόπη ερωτεύτηκε τον Αίμο. </a:t>
            </a:r>
          </a:p>
          <a:p>
            <a:pPr>
              <a:lnSpc>
                <a:spcPct val="100000"/>
              </a:lnSpc>
            </a:pPr>
            <a:r>
              <a:rPr lang="el-GR" sz="1700" dirty="0">
                <a:latin typeface="Comic Sans MS" panose="030F0702030302020204" pitchFamily="66" charset="0"/>
              </a:rPr>
              <a:t>Ήταν τόσο ευτυχισμένοι που συνέκριναν τους εαυτούς τους με τον Δία και την Ήρα. Αυτό, όμως, δεν άρεσε στους θεούς που τους μεταμόρφωσαν σε βουνά.</a:t>
            </a:r>
            <a:endParaRPr lang="en-US" sz="1700" dirty="0">
              <a:latin typeface="Comic Sans MS" panose="030F0702030302020204" pitchFamily="66" charset="0"/>
            </a:endParaRPr>
          </a:p>
        </p:txBody>
      </p:sp>
      <p:sp>
        <p:nvSpPr>
          <p:cNvPr id="9" name="AthenaRC-Haemus link">
            <a:hlinkClick r:id="rId3"/>
            <a:extLst>
              <a:ext uri="{FF2B5EF4-FFF2-40B4-BE49-F238E27FC236}">
                <a16:creationId xmlns:a16="http://schemas.microsoft.com/office/drawing/2014/main" id="{41342A04-69CF-744B-0B05-558876668EC6}"/>
              </a:ext>
            </a:extLst>
          </p:cNvPr>
          <p:cNvSpPr/>
          <p:nvPr/>
        </p:nvSpPr>
        <p:spPr>
          <a:xfrm>
            <a:off x="8345714" y="4441371"/>
            <a:ext cx="640118" cy="55399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Engraving textbox">
            <a:extLst>
              <a:ext uri="{FF2B5EF4-FFF2-40B4-BE49-F238E27FC236}">
                <a16:creationId xmlns:a16="http://schemas.microsoft.com/office/drawing/2014/main" id="{0FF4745C-0591-BBA8-470D-87E27365F8DD}"/>
              </a:ext>
            </a:extLst>
          </p:cNvPr>
          <p:cNvSpPr txBox="1"/>
          <p:nvPr/>
        </p:nvSpPr>
        <p:spPr>
          <a:xfrm>
            <a:off x="4609342" y="4467180"/>
            <a:ext cx="373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Η Ροδόπη και ο Αίμος μεταμορφώνονται σε βουνά. Χαρακτικό του Ολλανδού 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Christian Hagen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, 1619-1690. 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Herzog August </a:t>
            </a:r>
            <a:r>
              <a:rPr lang="en-US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Bibliothek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, Wolfenbüttel (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Γερμανία), 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M: </a:t>
            </a:r>
            <a:r>
              <a:rPr lang="en-US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Lh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1551 (78)</a:t>
            </a:r>
            <a:endParaRPr lang="en-US" sz="800" u="sng" dirty="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hodope and Haemus hotspot">
            <a:extLst>
              <a:ext uri="{FF2B5EF4-FFF2-40B4-BE49-F238E27FC236}">
                <a16:creationId xmlns:a16="http://schemas.microsoft.com/office/drawing/2014/main" id="{7EB301B9-668C-F844-E076-409E7DBFAB9F}"/>
              </a:ext>
            </a:extLst>
          </p:cNvPr>
          <p:cNvSpPr/>
          <p:nvPr/>
        </p:nvSpPr>
        <p:spPr>
          <a:xfrm>
            <a:off x="4125433" y="616688"/>
            <a:ext cx="4621618" cy="3650512"/>
          </a:xfrm>
          <a:custGeom>
            <a:avLst/>
            <a:gdLst>
              <a:gd name="connsiteX0" fmla="*/ 2906232 w 4621618"/>
              <a:gd name="connsiteY0" fmla="*/ 35442 h 3650512"/>
              <a:gd name="connsiteX1" fmla="*/ 2927497 w 4621618"/>
              <a:gd name="connsiteY1" fmla="*/ 453656 h 3650512"/>
              <a:gd name="connsiteX2" fmla="*/ 2785730 w 4621618"/>
              <a:gd name="connsiteY2" fmla="*/ 701749 h 3650512"/>
              <a:gd name="connsiteX3" fmla="*/ 2509283 w 4621618"/>
              <a:gd name="connsiteY3" fmla="*/ 1275907 h 3650512"/>
              <a:gd name="connsiteX4" fmla="*/ 2778641 w 4621618"/>
              <a:gd name="connsiteY4" fmla="*/ 1502735 h 3650512"/>
              <a:gd name="connsiteX5" fmla="*/ 2658139 w 4621618"/>
              <a:gd name="connsiteY5" fmla="*/ 1956391 h 3650512"/>
              <a:gd name="connsiteX6" fmla="*/ 2686493 w 4621618"/>
              <a:gd name="connsiteY6" fmla="*/ 2410047 h 3650512"/>
              <a:gd name="connsiteX7" fmla="*/ 2863702 w 4621618"/>
              <a:gd name="connsiteY7" fmla="*/ 2643963 h 3650512"/>
              <a:gd name="connsiteX8" fmla="*/ 2764465 w 4621618"/>
              <a:gd name="connsiteY8" fmla="*/ 2927498 h 3650512"/>
              <a:gd name="connsiteX9" fmla="*/ 2395869 w 4621618"/>
              <a:gd name="connsiteY9" fmla="*/ 2863703 h 3650512"/>
              <a:gd name="connsiteX10" fmla="*/ 1821711 w 4621618"/>
              <a:gd name="connsiteY10" fmla="*/ 2778642 h 3650512"/>
              <a:gd name="connsiteX11" fmla="*/ 1290083 w 4621618"/>
              <a:gd name="connsiteY11" fmla="*/ 3104707 h 3650512"/>
              <a:gd name="connsiteX12" fmla="*/ 978195 w 4621618"/>
              <a:gd name="connsiteY12" fmla="*/ 3083442 h 3650512"/>
              <a:gd name="connsiteX13" fmla="*/ 786809 w 4621618"/>
              <a:gd name="connsiteY13" fmla="*/ 3175591 h 3650512"/>
              <a:gd name="connsiteX14" fmla="*/ 609600 w 4621618"/>
              <a:gd name="connsiteY14" fmla="*/ 3196856 h 3650512"/>
              <a:gd name="connsiteX15" fmla="*/ 361507 w 4621618"/>
              <a:gd name="connsiteY15" fmla="*/ 3296093 h 3650512"/>
              <a:gd name="connsiteX16" fmla="*/ 113414 w 4621618"/>
              <a:gd name="connsiteY16" fmla="*/ 3218121 h 3650512"/>
              <a:gd name="connsiteX17" fmla="*/ 0 w 4621618"/>
              <a:gd name="connsiteY17" fmla="*/ 3345712 h 3650512"/>
              <a:gd name="connsiteX18" fmla="*/ 28353 w 4621618"/>
              <a:gd name="connsiteY18" fmla="*/ 3650512 h 3650512"/>
              <a:gd name="connsiteX19" fmla="*/ 4586176 w 4621618"/>
              <a:gd name="connsiteY19" fmla="*/ 3629247 h 3650512"/>
              <a:gd name="connsiteX20" fmla="*/ 4621618 w 4621618"/>
              <a:gd name="connsiteY20" fmla="*/ 2970028 h 3650512"/>
              <a:gd name="connsiteX21" fmla="*/ 4394790 w 4621618"/>
              <a:gd name="connsiteY21" fmla="*/ 2743200 h 3650512"/>
              <a:gd name="connsiteX22" fmla="*/ 4451497 w 4621618"/>
              <a:gd name="connsiteY22" fmla="*/ 1956391 h 3650512"/>
              <a:gd name="connsiteX23" fmla="*/ 4338083 w 4621618"/>
              <a:gd name="connsiteY23" fmla="*/ 1750828 h 3650512"/>
              <a:gd name="connsiteX24" fmla="*/ 4352260 w 4621618"/>
              <a:gd name="connsiteY24" fmla="*/ 886047 h 3650512"/>
              <a:gd name="connsiteX25" fmla="*/ 4238846 w 4621618"/>
              <a:gd name="connsiteY25" fmla="*/ 574159 h 3650512"/>
              <a:gd name="connsiteX26" fmla="*/ 4004930 w 4621618"/>
              <a:gd name="connsiteY26" fmla="*/ 340242 h 3650512"/>
              <a:gd name="connsiteX27" fmla="*/ 3749748 w 4621618"/>
              <a:gd name="connsiteY27" fmla="*/ 404038 h 3650512"/>
              <a:gd name="connsiteX28" fmla="*/ 3600893 w 4621618"/>
              <a:gd name="connsiteY28" fmla="*/ 701749 h 3650512"/>
              <a:gd name="connsiteX29" fmla="*/ 3522920 w 4621618"/>
              <a:gd name="connsiteY29" fmla="*/ 446568 h 3650512"/>
              <a:gd name="connsiteX30" fmla="*/ 3530009 w 4621618"/>
              <a:gd name="connsiteY30" fmla="*/ 99238 h 3650512"/>
              <a:gd name="connsiteX31" fmla="*/ 3147237 w 4621618"/>
              <a:gd name="connsiteY31" fmla="*/ 0 h 3650512"/>
              <a:gd name="connsiteX32" fmla="*/ 2906232 w 4621618"/>
              <a:gd name="connsiteY32" fmla="*/ 35442 h 365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21618" h="3650512">
                <a:moveTo>
                  <a:pt x="2906232" y="35442"/>
                </a:moveTo>
                <a:lnTo>
                  <a:pt x="2927497" y="453656"/>
                </a:lnTo>
                <a:lnTo>
                  <a:pt x="2785730" y="701749"/>
                </a:lnTo>
                <a:lnTo>
                  <a:pt x="2509283" y="1275907"/>
                </a:lnTo>
                <a:lnTo>
                  <a:pt x="2778641" y="1502735"/>
                </a:lnTo>
                <a:lnTo>
                  <a:pt x="2658139" y="1956391"/>
                </a:lnTo>
                <a:lnTo>
                  <a:pt x="2686493" y="2410047"/>
                </a:lnTo>
                <a:lnTo>
                  <a:pt x="2863702" y="2643963"/>
                </a:lnTo>
                <a:lnTo>
                  <a:pt x="2764465" y="2927498"/>
                </a:lnTo>
                <a:lnTo>
                  <a:pt x="2395869" y="2863703"/>
                </a:lnTo>
                <a:lnTo>
                  <a:pt x="1821711" y="2778642"/>
                </a:lnTo>
                <a:lnTo>
                  <a:pt x="1290083" y="3104707"/>
                </a:lnTo>
                <a:lnTo>
                  <a:pt x="978195" y="3083442"/>
                </a:lnTo>
                <a:lnTo>
                  <a:pt x="786809" y="3175591"/>
                </a:lnTo>
                <a:lnTo>
                  <a:pt x="609600" y="3196856"/>
                </a:lnTo>
                <a:lnTo>
                  <a:pt x="361507" y="3296093"/>
                </a:lnTo>
                <a:lnTo>
                  <a:pt x="113414" y="3218121"/>
                </a:lnTo>
                <a:lnTo>
                  <a:pt x="0" y="3345712"/>
                </a:lnTo>
                <a:lnTo>
                  <a:pt x="28353" y="3650512"/>
                </a:lnTo>
                <a:lnTo>
                  <a:pt x="4586176" y="3629247"/>
                </a:lnTo>
                <a:lnTo>
                  <a:pt x="4621618" y="2970028"/>
                </a:lnTo>
                <a:lnTo>
                  <a:pt x="4394790" y="2743200"/>
                </a:lnTo>
                <a:lnTo>
                  <a:pt x="4451497" y="1956391"/>
                </a:lnTo>
                <a:lnTo>
                  <a:pt x="4338083" y="1750828"/>
                </a:lnTo>
                <a:lnTo>
                  <a:pt x="4352260" y="886047"/>
                </a:lnTo>
                <a:lnTo>
                  <a:pt x="4238846" y="574159"/>
                </a:lnTo>
                <a:lnTo>
                  <a:pt x="4004930" y="340242"/>
                </a:lnTo>
                <a:lnTo>
                  <a:pt x="3749748" y="404038"/>
                </a:lnTo>
                <a:lnTo>
                  <a:pt x="3600893" y="701749"/>
                </a:lnTo>
                <a:lnTo>
                  <a:pt x="3522920" y="446568"/>
                </a:lnTo>
                <a:lnTo>
                  <a:pt x="3530009" y="99238"/>
                </a:lnTo>
                <a:lnTo>
                  <a:pt x="3147237" y="0"/>
                </a:lnTo>
                <a:lnTo>
                  <a:pt x="2906232" y="35442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ED1C24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AthenaRC-Rhodope link" descr="A blue and red square with a black background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B900E45-6DE5-EBB1-E2F9-6E8CEBD9F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901" y="4432349"/>
            <a:ext cx="579759" cy="548700"/>
          </a:xfrm>
          <a:prstGeom prst="rect">
            <a:avLst/>
          </a:prstGeom>
        </p:spPr>
      </p:pic>
      <p:sp>
        <p:nvSpPr>
          <p:cNvPr id="11" name="Rhodope and Haemus transforming textbox">
            <a:extLst>
              <a:ext uri="{FF2B5EF4-FFF2-40B4-BE49-F238E27FC236}">
                <a16:creationId xmlns:a16="http://schemas.microsoft.com/office/drawing/2014/main" id="{9492B6D8-B765-E93F-1CB5-F6408F530404}"/>
              </a:ext>
            </a:extLst>
          </p:cNvPr>
          <p:cNvSpPr txBox="1"/>
          <p:nvPr/>
        </p:nvSpPr>
        <p:spPr>
          <a:xfrm>
            <a:off x="4288465" y="616688"/>
            <a:ext cx="2480930" cy="553998"/>
          </a:xfrm>
          <a:prstGeom prst="rect">
            <a:avLst/>
          </a:prstGeom>
          <a:solidFill>
            <a:srgbClr val="E6DDD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536B8E"/>
                </a:solidFill>
                <a:effectLst>
                  <a:glow rad="228600">
                    <a:srgbClr val="F1EAE2"/>
                  </a:glow>
                </a:effectLst>
                <a:latin typeface="Comic Sans MS" panose="030F0702030302020204" pitchFamily="66" charset="0"/>
              </a:rPr>
              <a:t>Η Ροδόπη και ο Αίμος τη στιγμή που μεταμορφώνονται σε βουνά ενώ ο κόσμος παρακολουθεί τρομοκρατημένος.</a:t>
            </a:r>
          </a:p>
        </p:txBody>
      </p:sp>
      <p:pic>
        <p:nvPicPr>
          <p:cNvPr id="16" name="Coin hotspot" descr="A close up of a coin&#10;&#10;Description automatically generated">
            <a:extLst>
              <a:ext uri="{FF2B5EF4-FFF2-40B4-BE49-F238E27FC236}">
                <a16:creationId xmlns:a16="http://schemas.microsoft.com/office/drawing/2014/main" id="{1993A1C4-1A27-1620-2920-BE6C5EFF1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56" y="3005937"/>
            <a:ext cx="2115901" cy="2032925"/>
          </a:xfrm>
          <a:prstGeom prst="rect">
            <a:avLst/>
          </a:prstGeom>
        </p:spPr>
      </p:pic>
      <p:pic>
        <p:nvPicPr>
          <p:cNvPr id="17" name="AthenaRC-coin-link" descr="A blue and red square with a black background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B708D5FE-4218-0807-77C1-9EE84E4D1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34" y="4421717"/>
            <a:ext cx="579759" cy="548700"/>
          </a:xfrm>
          <a:prstGeom prst="rect">
            <a:avLst/>
          </a:prstGeom>
        </p:spPr>
      </p:pic>
      <p:sp>
        <p:nvSpPr>
          <p:cNvPr id="18" name="Coin textbox">
            <a:extLst>
              <a:ext uri="{FF2B5EF4-FFF2-40B4-BE49-F238E27FC236}">
                <a16:creationId xmlns:a16="http://schemas.microsoft.com/office/drawing/2014/main" id="{9F2681D1-0052-17D7-A4E4-9345B48E0298}"/>
              </a:ext>
            </a:extLst>
          </p:cNvPr>
          <p:cNvSpPr txBox="1"/>
          <p:nvPr/>
        </p:nvSpPr>
        <p:spPr>
          <a:xfrm>
            <a:off x="2361794" y="3132545"/>
            <a:ext cx="1521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Η βασίλισσα Ροδόπη καθιστή σε βράχο. Πίσω όψη χάλκινου νομίσματος από την Φιλιππούπολη, 145-153. </a:t>
            </a:r>
            <a:r>
              <a:rPr lang="fr-F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Bibliothèque nationale de France, Département des Monnaies, médailles et antiques, Πα</a:t>
            </a:r>
            <a:r>
              <a:rPr lang="fr-FR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ρίσι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, 1285</a:t>
            </a:r>
            <a:endParaRPr lang="en-US" sz="800" u="sng" dirty="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65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37" grpId="0"/>
      <p:bldP spid="37" grpId="1"/>
      <p:bldP spid="11" grpId="0" animBg="1"/>
      <p:bldP spid="11" grpId="1" animBg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saic hotspot" descr="A close-up of a mosaic&#10;&#10;Description automatically generated">
            <a:extLst>
              <a:ext uri="{FF2B5EF4-FFF2-40B4-BE49-F238E27FC236}">
                <a16:creationId xmlns:a16="http://schemas.microsoft.com/office/drawing/2014/main" id="{CF369089-4E32-BEB1-D524-EBBA549F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4" y="858925"/>
            <a:ext cx="8914948" cy="4103139"/>
          </a:xfrm>
          <a:prstGeom prst="rect">
            <a:avLst/>
          </a:prstGeom>
        </p:spPr>
      </p:pic>
      <p:sp>
        <p:nvSpPr>
          <p:cNvPr id="39" name="TextBox Hebrus mosaic">
            <a:extLst>
              <a:ext uri="{FF2B5EF4-FFF2-40B4-BE49-F238E27FC236}">
                <a16:creationId xmlns:a16="http://schemas.microsoft.com/office/drawing/2014/main" id="{5E79AD8A-BC61-9F5D-AADA-A36696A0B6F0}"/>
              </a:ext>
            </a:extLst>
          </p:cNvPr>
          <p:cNvSpPr txBox="1"/>
          <p:nvPr/>
        </p:nvSpPr>
        <p:spPr>
          <a:xfrm>
            <a:off x="70884" y="903412"/>
            <a:ext cx="1951803" cy="707886"/>
          </a:xfrm>
          <a:prstGeom prst="rect">
            <a:avLst/>
          </a:prstGeom>
          <a:noFill/>
          <a:effectLst>
            <a:glow rad="101600">
              <a:srgbClr val="D2C3C5"/>
            </a:glow>
          </a:effectLst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536B8E"/>
                </a:solidFill>
                <a:effectLst>
                  <a:glow rad="228600">
                    <a:srgbClr val="EBE1DB"/>
                  </a:glow>
                </a:effectLst>
                <a:latin typeface="Comic Sans MS" panose="030F0702030302020204" pitchFamily="66" charset="0"/>
              </a:rPr>
              <a:t>Ο θεός-ποταμός Έβρος νέος (χωρίς γένια) τη στιγμή που βγαίνει μέσα από το νερό</a:t>
            </a:r>
            <a:r>
              <a:rPr lang="en-US" sz="1000" dirty="0">
                <a:solidFill>
                  <a:srgbClr val="536B8E"/>
                </a:solidFill>
                <a:effectLst>
                  <a:glow rad="228600">
                    <a:srgbClr val="EBE1DB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l-GR" sz="1000" dirty="0">
                <a:solidFill>
                  <a:srgbClr val="536B8E"/>
                </a:solidFill>
                <a:effectLst>
                  <a:glow rad="228600">
                    <a:srgbClr val="EBE1DB"/>
                  </a:glow>
                </a:effectLst>
                <a:latin typeface="Comic Sans MS" panose="030F0702030302020204" pitchFamily="66" charset="0"/>
              </a:rPr>
              <a:t>δίπλα στην </a:t>
            </a:r>
            <a:r>
              <a:rPr lang="el-GR" sz="1000" dirty="0" err="1">
                <a:solidFill>
                  <a:srgbClr val="536B8E"/>
                </a:solidFill>
                <a:effectLst>
                  <a:glow rad="228600">
                    <a:srgbClr val="EBE1DB"/>
                  </a:glow>
                </a:effectLst>
                <a:latin typeface="Comic Sans MS" panose="030F0702030302020204" pitchFamily="66" charset="0"/>
              </a:rPr>
              <a:t>Πλωτινόπολη</a:t>
            </a:r>
            <a:r>
              <a:rPr lang="el-GR" sz="1000" dirty="0">
                <a:solidFill>
                  <a:srgbClr val="536B8E"/>
                </a:solidFill>
                <a:effectLst>
                  <a:glow rad="228600">
                    <a:srgbClr val="EBE1DB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6D0B4B2-4205-9EB8-B042-2001726DCF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147691">
            <a:off x="1997596" y="348796"/>
            <a:ext cx="3775759" cy="697150"/>
          </a:xfrm>
          <a:custGeom>
            <a:avLst/>
            <a:gdLst>
              <a:gd name="connsiteX0" fmla="*/ 0 w 3775759"/>
              <a:gd name="connsiteY0" fmla="*/ 0 h 697150"/>
              <a:gd name="connsiteX1" fmla="*/ 629293 w 3775759"/>
              <a:gd name="connsiteY1" fmla="*/ 0 h 697150"/>
              <a:gd name="connsiteX2" fmla="*/ 1258586 w 3775759"/>
              <a:gd name="connsiteY2" fmla="*/ 0 h 697150"/>
              <a:gd name="connsiteX3" fmla="*/ 1774607 w 3775759"/>
              <a:gd name="connsiteY3" fmla="*/ 0 h 697150"/>
              <a:gd name="connsiteX4" fmla="*/ 2403900 w 3775759"/>
              <a:gd name="connsiteY4" fmla="*/ 0 h 697150"/>
              <a:gd name="connsiteX5" fmla="*/ 3033193 w 3775759"/>
              <a:gd name="connsiteY5" fmla="*/ 0 h 697150"/>
              <a:gd name="connsiteX6" fmla="*/ 3775759 w 3775759"/>
              <a:gd name="connsiteY6" fmla="*/ 0 h 697150"/>
              <a:gd name="connsiteX7" fmla="*/ 3775759 w 3775759"/>
              <a:gd name="connsiteY7" fmla="*/ 697150 h 697150"/>
              <a:gd name="connsiteX8" fmla="*/ 3108708 w 3775759"/>
              <a:gd name="connsiteY8" fmla="*/ 697150 h 697150"/>
              <a:gd name="connsiteX9" fmla="*/ 2592688 w 3775759"/>
              <a:gd name="connsiteY9" fmla="*/ 697150 h 697150"/>
              <a:gd name="connsiteX10" fmla="*/ 2001152 w 3775759"/>
              <a:gd name="connsiteY10" fmla="*/ 697150 h 697150"/>
              <a:gd name="connsiteX11" fmla="*/ 1409617 w 3775759"/>
              <a:gd name="connsiteY11" fmla="*/ 697150 h 697150"/>
              <a:gd name="connsiteX12" fmla="*/ 780324 w 3775759"/>
              <a:gd name="connsiteY12" fmla="*/ 697150 h 697150"/>
              <a:gd name="connsiteX13" fmla="*/ 0 w 3775759"/>
              <a:gd name="connsiteY13" fmla="*/ 697150 h 697150"/>
              <a:gd name="connsiteX14" fmla="*/ 0 w 3775759"/>
              <a:gd name="connsiteY14" fmla="*/ 0 h 69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75759" h="697150" fill="none" extrusionOk="0">
                <a:moveTo>
                  <a:pt x="0" y="0"/>
                </a:moveTo>
                <a:cubicBezTo>
                  <a:pt x="165092" y="-5459"/>
                  <a:pt x="396252" y="-30623"/>
                  <a:pt x="629293" y="0"/>
                </a:cubicBezTo>
                <a:cubicBezTo>
                  <a:pt x="862334" y="30623"/>
                  <a:pt x="1103321" y="-12439"/>
                  <a:pt x="1258586" y="0"/>
                </a:cubicBezTo>
                <a:cubicBezTo>
                  <a:pt x="1413851" y="12439"/>
                  <a:pt x="1666757" y="20397"/>
                  <a:pt x="1774607" y="0"/>
                </a:cubicBezTo>
                <a:cubicBezTo>
                  <a:pt x="1882457" y="-20397"/>
                  <a:pt x="2166113" y="23609"/>
                  <a:pt x="2403900" y="0"/>
                </a:cubicBezTo>
                <a:cubicBezTo>
                  <a:pt x="2641687" y="-23609"/>
                  <a:pt x="2752499" y="15342"/>
                  <a:pt x="3033193" y="0"/>
                </a:cubicBezTo>
                <a:cubicBezTo>
                  <a:pt x="3313887" y="-15342"/>
                  <a:pt x="3541648" y="34268"/>
                  <a:pt x="3775759" y="0"/>
                </a:cubicBezTo>
                <a:cubicBezTo>
                  <a:pt x="3775810" y="305444"/>
                  <a:pt x="3785916" y="447776"/>
                  <a:pt x="3775759" y="697150"/>
                </a:cubicBezTo>
                <a:cubicBezTo>
                  <a:pt x="3636058" y="677138"/>
                  <a:pt x="3288310" y="695013"/>
                  <a:pt x="3108708" y="697150"/>
                </a:cubicBezTo>
                <a:cubicBezTo>
                  <a:pt x="2929106" y="699287"/>
                  <a:pt x="2816769" y="704832"/>
                  <a:pt x="2592688" y="697150"/>
                </a:cubicBezTo>
                <a:cubicBezTo>
                  <a:pt x="2368607" y="689468"/>
                  <a:pt x="2228752" y="694678"/>
                  <a:pt x="2001152" y="697150"/>
                </a:cubicBezTo>
                <a:cubicBezTo>
                  <a:pt x="1773552" y="699622"/>
                  <a:pt x="1686265" y="697885"/>
                  <a:pt x="1409617" y="697150"/>
                </a:cubicBezTo>
                <a:cubicBezTo>
                  <a:pt x="1132969" y="696415"/>
                  <a:pt x="1044034" y="700366"/>
                  <a:pt x="780324" y="697150"/>
                </a:cubicBezTo>
                <a:cubicBezTo>
                  <a:pt x="516614" y="693934"/>
                  <a:pt x="375760" y="703670"/>
                  <a:pt x="0" y="697150"/>
                </a:cubicBezTo>
                <a:cubicBezTo>
                  <a:pt x="-3805" y="367073"/>
                  <a:pt x="-7116" y="243819"/>
                  <a:pt x="0" y="0"/>
                </a:cubicBezTo>
                <a:close/>
              </a:path>
              <a:path w="3775759" h="697150" stroke="0" extrusionOk="0">
                <a:moveTo>
                  <a:pt x="0" y="0"/>
                </a:moveTo>
                <a:cubicBezTo>
                  <a:pt x="189012" y="-6862"/>
                  <a:pt x="346155" y="14543"/>
                  <a:pt x="516020" y="0"/>
                </a:cubicBezTo>
                <a:cubicBezTo>
                  <a:pt x="685885" y="-14543"/>
                  <a:pt x="921178" y="-4387"/>
                  <a:pt x="1183071" y="0"/>
                </a:cubicBezTo>
                <a:cubicBezTo>
                  <a:pt x="1444964" y="4387"/>
                  <a:pt x="1610165" y="23019"/>
                  <a:pt x="1887880" y="0"/>
                </a:cubicBezTo>
                <a:cubicBezTo>
                  <a:pt x="2165595" y="-23019"/>
                  <a:pt x="2263990" y="10679"/>
                  <a:pt x="2517173" y="0"/>
                </a:cubicBezTo>
                <a:cubicBezTo>
                  <a:pt x="2770356" y="-10679"/>
                  <a:pt x="2849488" y="23619"/>
                  <a:pt x="3070951" y="0"/>
                </a:cubicBezTo>
                <a:cubicBezTo>
                  <a:pt x="3292414" y="-23619"/>
                  <a:pt x="3547505" y="-30429"/>
                  <a:pt x="3775759" y="0"/>
                </a:cubicBezTo>
                <a:cubicBezTo>
                  <a:pt x="3794526" y="173302"/>
                  <a:pt x="3787053" y="477859"/>
                  <a:pt x="3775759" y="697150"/>
                </a:cubicBezTo>
                <a:cubicBezTo>
                  <a:pt x="3592042" y="674424"/>
                  <a:pt x="3296765" y="699519"/>
                  <a:pt x="3108708" y="697150"/>
                </a:cubicBezTo>
                <a:cubicBezTo>
                  <a:pt x="2920651" y="694781"/>
                  <a:pt x="2552644" y="700931"/>
                  <a:pt x="2403900" y="697150"/>
                </a:cubicBezTo>
                <a:cubicBezTo>
                  <a:pt x="2255156" y="693369"/>
                  <a:pt x="2097141" y="722724"/>
                  <a:pt x="1850122" y="697150"/>
                </a:cubicBezTo>
                <a:cubicBezTo>
                  <a:pt x="1603103" y="671576"/>
                  <a:pt x="1533073" y="695442"/>
                  <a:pt x="1334102" y="697150"/>
                </a:cubicBezTo>
                <a:cubicBezTo>
                  <a:pt x="1135131" y="698858"/>
                  <a:pt x="943440" y="723663"/>
                  <a:pt x="704808" y="697150"/>
                </a:cubicBezTo>
                <a:cubicBezTo>
                  <a:pt x="466176" y="670637"/>
                  <a:pt x="230747" y="695571"/>
                  <a:pt x="0" y="697150"/>
                </a:cubicBezTo>
                <a:cubicBezTo>
                  <a:pt x="-2930" y="490153"/>
                  <a:pt x="-15505" y="192120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1700" dirty="0">
                <a:latin typeface="Comic Sans MS" panose="030F0702030302020204" pitchFamily="66" charset="0"/>
              </a:rPr>
              <a:t>Γιος της Ροδόπης και του Αίμου ήταν ο θεός-ποταμός Έβρος.</a:t>
            </a:r>
            <a:endParaRPr lang="en-US" sz="1700" dirty="0">
              <a:latin typeface="Comic Sans MS" panose="030F0702030302020204" pitchFamily="66" charset="0"/>
            </a:endParaRPr>
          </a:p>
        </p:txBody>
      </p:sp>
      <p:sp>
        <p:nvSpPr>
          <p:cNvPr id="37" name="TextBox coin">
            <a:extLst>
              <a:ext uri="{FF2B5EF4-FFF2-40B4-BE49-F238E27FC236}">
                <a16:creationId xmlns:a16="http://schemas.microsoft.com/office/drawing/2014/main" id="{0FF4745C-0591-BBA8-470D-87E27365F8DD}"/>
              </a:ext>
            </a:extLst>
          </p:cNvPr>
          <p:cNvSpPr txBox="1"/>
          <p:nvPr/>
        </p:nvSpPr>
        <p:spPr>
          <a:xfrm>
            <a:off x="6360148" y="4226865"/>
            <a:ext cx="224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Χάλκινο νόμισμα της πόλης </a:t>
            </a:r>
            <a:r>
              <a:rPr lang="el-GR" sz="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Augusta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el-GR" sz="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Traiana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 με τον θεό-ποταμό Έβρο να ξεκουράζεται ακουμπώντας σε μια υδρία, 209-211. </a:t>
            </a:r>
            <a:r>
              <a:rPr lang="el-GR" sz="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διωτική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 συλλογή B. </a:t>
            </a:r>
            <a:r>
              <a:rPr lang="el-GR" sz="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Awianowicz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el-GR" sz="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Toruń</a:t>
            </a:r>
            <a:endParaRPr lang="en-US" sz="800" u="sng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Coin hotspot" descr="A close up of a coin&#10;&#10;Description automatically generated">
            <a:extLst>
              <a:ext uri="{FF2B5EF4-FFF2-40B4-BE49-F238E27FC236}">
                <a16:creationId xmlns:a16="http://schemas.microsoft.com/office/drawing/2014/main" id="{B5E5A5EE-C3FE-7577-8A54-91B837334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660" y="1457410"/>
            <a:ext cx="1748171" cy="1744675"/>
          </a:xfrm>
          <a:prstGeom prst="rect">
            <a:avLst/>
          </a:prstGeom>
          <a:effectLst>
            <a:glow rad="228600">
              <a:schemeClr val="bg1">
                <a:lumMod val="25000"/>
                <a:alpha val="40000"/>
              </a:schemeClr>
            </a:glow>
          </a:effectLst>
        </p:spPr>
      </p:pic>
      <p:sp>
        <p:nvSpPr>
          <p:cNvPr id="7" name="Hebrus-mosaic hotspot">
            <a:extLst>
              <a:ext uri="{FF2B5EF4-FFF2-40B4-BE49-F238E27FC236}">
                <a16:creationId xmlns:a16="http://schemas.microsoft.com/office/drawing/2014/main" id="{8DAA9E5C-5276-C9C2-147B-E0249CB7648C}"/>
              </a:ext>
            </a:extLst>
          </p:cNvPr>
          <p:cNvSpPr/>
          <p:nvPr/>
        </p:nvSpPr>
        <p:spPr>
          <a:xfrm>
            <a:off x="1176670" y="1360967"/>
            <a:ext cx="2991293" cy="3026735"/>
          </a:xfrm>
          <a:custGeom>
            <a:avLst/>
            <a:gdLst>
              <a:gd name="connsiteX0" fmla="*/ 1857153 w 2991293"/>
              <a:gd name="connsiteY0" fmla="*/ 1360968 h 3026735"/>
              <a:gd name="connsiteX1" fmla="*/ 1857153 w 2991293"/>
              <a:gd name="connsiteY1" fmla="*/ 432391 h 3026735"/>
              <a:gd name="connsiteX2" fmla="*/ 1396409 w 2991293"/>
              <a:gd name="connsiteY2" fmla="*/ 0 h 3026735"/>
              <a:gd name="connsiteX3" fmla="*/ 758456 w 2991293"/>
              <a:gd name="connsiteY3" fmla="*/ 170121 h 3026735"/>
              <a:gd name="connsiteX4" fmla="*/ 269358 w 2991293"/>
              <a:gd name="connsiteY4" fmla="*/ 715926 h 3026735"/>
              <a:gd name="connsiteX5" fmla="*/ 396949 w 2991293"/>
              <a:gd name="connsiteY5" fmla="*/ 1609061 h 3026735"/>
              <a:gd name="connsiteX6" fmla="*/ 829339 w 2991293"/>
              <a:gd name="connsiteY6" fmla="*/ 1807535 h 3026735"/>
              <a:gd name="connsiteX7" fmla="*/ 0 w 2991293"/>
              <a:gd name="connsiteY7" fmla="*/ 2693582 h 3026735"/>
              <a:gd name="connsiteX8" fmla="*/ 113414 w 2991293"/>
              <a:gd name="connsiteY8" fmla="*/ 3026735 h 3026735"/>
              <a:gd name="connsiteX9" fmla="*/ 2721935 w 2991293"/>
              <a:gd name="connsiteY9" fmla="*/ 3012559 h 3026735"/>
              <a:gd name="connsiteX10" fmla="*/ 2991293 w 2991293"/>
              <a:gd name="connsiteY10" fmla="*/ 2821173 h 3026735"/>
              <a:gd name="connsiteX11" fmla="*/ 2417135 w 2991293"/>
              <a:gd name="connsiteY11" fmla="*/ 1545266 h 3026735"/>
              <a:gd name="connsiteX12" fmla="*/ 1857153 w 2991293"/>
              <a:gd name="connsiteY12" fmla="*/ 1360968 h 302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293" h="3026735">
                <a:moveTo>
                  <a:pt x="1857153" y="1360968"/>
                </a:moveTo>
                <a:lnTo>
                  <a:pt x="1857153" y="432391"/>
                </a:lnTo>
                <a:lnTo>
                  <a:pt x="1396409" y="0"/>
                </a:lnTo>
                <a:lnTo>
                  <a:pt x="758456" y="170121"/>
                </a:lnTo>
                <a:lnTo>
                  <a:pt x="269358" y="715926"/>
                </a:lnTo>
                <a:lnTo>
                  <a:pt x="396949" y="1609061"/>
                </a:lnTo>
                <a:lnTo>
                  <a:pt x="829339" y="1807535"/>
                </a:lnTo>
                <a:lnTo>
                  <a:pt x="0" y="2693582"/>
                </a:lnTo>
                <a:lnTo>
                  <a:pt x="113414" y="3026735"/>
                </a:lnTo>
                <a:lnTo>
                  <a:pt x="2721935" y="3012559"/>
                </a:lnTo>
                <a:lnTo>
                  <a:pt x="2991293" y="2821173"/>
                </a:lnTo>
                <a:lnTo>
                  <a:pt x="2417135" y="1545266"/>
                </a:lnTo>
                <a:lnTo>
                  <a:pt x="1857153" y="1360968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krater">
            <a:extLst>
              <a:ext uri="{FF2B5EF4-FFF2-40B4-BE49-F238E27FC236}">
                <a16:creationId xmlns:a16="http://schemas.microsoft.com/office/drawing/2014/main" id="{6CB35328-7D64-FDFB-DD0F-5DC02F9C5FB8}"/>
              </a:ext>
            </a:extLst>
          </p:cNvPr>
          <p:cNvSpPr txBox="1"/>
          <p:nvPr/>
        </p:nvSpPr>
        <p:spPr>
          <a:xfrm>
            <a:off x="1046785" y="4387702"/>
            <a:ext cx="2623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Ψηφιδωτό δάπεδο που απεικονίζει την πόλη της </a:t>
            </a:r>
            <a:r>
              <a:rPr lang="el-GR" sz="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Πλωτινόπολης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 προσωποποιημένη και τον Έβρο, 2ος αι. μ.Χ. Αρχαιολογικός χώρος </a:t>
            </a:r>
            <a:r>
              <a:rPr lang="el-GR" sz="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Πλωτινόπολης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.</a:t>
            </a:r>
            <a:endParaRPr lang="en-US" sz="800" u="sng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Hydria hotspot">
            <a:extLst>
              <a:ext uri="{FF2B5EF4-FFF2-40B4-BE49-F238E27FC236}">
                <a16:creationId xmlns:a16="http://schemas.microsoft.com/office/drawing/2014/main" id="{8AB961B0-7216-517B-976B-67F7E99EBA7E}"/>
              </a:ext>
            </a:extLst>
          </p:cNvPr>
          <p:cNvSpPr/>
          <p:nvPr/>
        </p:nvSpPr>
        <p:spPr>
          <a:xfrm>
            <a:off x="7811386" y="2211574"/>
            <a:ext cx="474920" cy="697829"/>
          </a:xfrm>
          <a:prstGeom prst="ellipse">
            <a:avLst/>
          </a:prstGeom>
          <a:solidFill>
            <a:srgbClr val="536B8E">
              <a:alpha val="0"/>
            </a:srgbClr>
          </a:solidFill>
          <a:ln w="127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37BFC-F747-F80A-B56A-6C711F0605B0}"/>
              </a:ext>
            </a:extLst>
          </p:cNvPr>
          <p:cNvSpPr txBox="1"/>
          <p:nvPr/>
        </p:nvSpPr>
        <p:spPr>
          <a:xfrm>
            <a:off x="6381750" y="1873942"/>
            <a:ext cx="128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chemeClr val="bg2"/>
                </a:solidFill>
                <a:latin typeface="Comic Sans MS" panose="030F0702030302020204" pitchFamily="66" charset="0"/>
              </a:rPr>
              <a:t>Υδρία</a:t>
            </a:r>
            <a:r>
              <a:rPr lang="en-US" sz="10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el-GR" sz="1000" dirty="0">
                <a:solidFill>
                  <a:schemeClr val="bg2"/>
                </a:solidFill>
                <a:latin typeface="Comic Sans MS" panose="030F0702030302020204" pitchFamily="66" charset="0"/>
              </a:rPr>
              <a:t>με τρεχούμενο νερό που συμβολίζει τον ποταμό που κυλάει</a:t>
            </a:r>
          </a:p>
        </p:txBody>
      </p:sp>
      <p:pic>
        <p:nvPicPr>
          <p:cNvPr id="10" name="AthenaRC-coin-link" descr="A blue and red square with a black background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FA4B70EB-39CA-0AC9-1838-D29A4D1E8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34" y="4421717"/>
            <a:ext cx="579759" cy="5487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</p:pic>
      <p:pic>
        <p:nvPicPr>
          <p:cNvPr id="11" name="AthenaRC-coin-link" descr="A blue and red square with a black background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4A3369E3-1A4E-3C84-26B4-021612919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907" y="120833"/>
            <a:ext cx="579759" cy="548700"/>
          </a:xfrm>
          <a:prstGeom prst="rect">
            <a:avLst/>
          </a:prstGeom>
        </p:spPr>
      </p:pic>
      <p:pic>
        <p:nvPicPr>
          <p:cNvPr id="14" name="AthenaRC-coin-link" descr="A blue and red square with a black background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7F9963E2-1426-1FAF-5E39-12007513B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34" y="117644"/>
            <a:ext cx="579759" cy="5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" grpId="0" uiExpand="1" build="p" animBg="1"/>
      <p:bldP spid="37" grpId="0"/>
      <p:bldP spid="37" grpId="1"/>
      <p:bldP spid="8" grpId="0"/>
      <p:bldP spid="8" grpId="1"/>
      <p:bldP spid="9" grpId="0" animBg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rater hotspot" descr="A black and gold vase with people on it&#10;&#10;Description automatically generated">
            <a:extLst>
              <a:ext uri="{FF2B5EF4-FFF2-40B4-BE49-F238E27FC236}">
                <a16:creationId xmlns:a16="http://schemas.microsoft.com/office/drawing/2014/main" id="{88C64336-01C6-56D7-871B-9C3F1BAB1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918" y="-639154"/>
            <a:ext cx="4564911" cy="5892885"/>
          </a:xfrm>
          <a:prstGeom prst="rect">
            <a:avLst/>
          </a:prstGeom>
        </p:spPr>
      </p:pic>
      <p:sp>
        <p:nvSpPr>
          <p:cNvPr id="39" name="TextBox Rhodope">
            <a:extLst>
              <a:ext uri="{FF2B5EF4-FFF2-40B4-BE49-F238E27FC236}">
                <a16:creationId xmlns:a16="http://schemas.microsoft.com/office/drawing/2014/main" id="{5E79AD8A-BC61-9F5D-AADA-A36696A0B6F0}"/>
              </a:ext>
            </a:extLst>
          </p:cNvPr>
          <p:cNvSpPr txBox="1"/>
          <p:nvPr/>
        </p:nvSpPr>
        <p:spPr>
          <a:xfrm>
            <a:off x="4272877" y="2984619"/>
            <a:ext cx="1382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accent6"/>
                </a:solidFill>
                <a:latin typeface="Comic Sans MS" panose="030F0702030302020204" pitchFamily="66" charset="0"/>
              </a:rPr>
              <a:t>Η Ροδόπη</a:t>
            </a:r>
          </a:p>
        </p:txBody>
      </p:sp>
      <p:sp>
        <p:nvSpPr>
          <p:cNvPr id="41" name="TextBox Scythes">
            <a:extLst>
              <a:ext uri="{FF2B5EF4-FFF2-40B4-BE49-F238E27FC236}">
                <a16:creationId xmlns:a16="http://schemas.microsoft.com/office/drawing/2014/main" id="{1B7ABCE8-3332-4ECA-C311-D8D761BBDA54}"/>
              </a:ext>
            </a:extLst>
          </p:cNvPr>
          <p:cNvSpPr txBox="1"/>
          <p:nvPr/>
        </p:nvSpPr>
        <p:spPr>
          <a:xfrm>
            <a:off x="4212625" y="2378548"/>
            <a:ext cx="1372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Ο βασιλιάς </a:t>
            </a:r>
            <a:r>
              <a:rPr lang="el-GR" sz="10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Σκύθης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 καθισμένος σε θρόνο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6D0B4B2-4205-9EB8-B042-2001726DCF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147691">
            <a:off x="1683958" y="430353"/>
            <a:ext cx="3775759" cy="886592"/>
          </a:xfrm>
          <a:custGeom>
            <a:avLst/>
            <a:gdLst>
              <a:gd name="connsiteX0" fmla="*/ 0 w 3775759"/>
              <a:gd name="connsiteY0" fmla="*/ 0 h 886592"/>
              <a:gd name="connsiteX1" fmla="*/ 704808 w 3775759"/>
              <a:gd name="connsiteY1" fmla="*/ 0 h 886592"/>
              <a:gd name="connsiteX2" fmla="*/ 1334102 w 3775759"/>
              <a:gd name="connsiteY2" fmla="*/ 0 h 886592"/>
              <a:gd name="connsiteX3" fmla="*/ 1963395 w 3775759"/>
              <a:gd name="connsiteY3" fmla="*/ 0 h 886592"/>
              <a:gd name="connsiteX4" fmla="*/ 2592688 w 3775759"/>
              <a:gd name="connsiteY4" fmla="*/ 0 h 886592"/>
              <a:gd name="connsiteX5" fmla="*/ 3221981 w 3775759"/>
              <a:gd name="connsiteY5" fmla="*/ 0 h 886592"/>
              <a:gd name="connsiteX6" fmla="*/ 3775759 w 3775759"/>
              <a:gd name="connsiteY6" fmla="*/ 0 h 886592"/>
              <a:gd name="connsiteX7" fmla="*/ 3775759 w 3775759"/>
              <a:gd name="connsiteY7" fmla="*/ 434430 h 886592"/>
              <a:gd name="connsiteX8" fmla="*/ 3775759 w 3775759"/>
              <a:gd name="connsiteY8" fmla="*/ 886592 h 886592"/>
              <a:gd name="connsiteX9" fmla="*/ 3070951 w 3775759"/>
              <a:gd name="connsiteY9" fmla="*/ 886592 h 886592"/>
              <a:gd name="connsiteX10" fmla="*/ 2441657 w 3775759"/>
              <a:gd name="connsiteY10" fmla="*/ 886592 h 886592"/>
              <a:gd name="connsiteX11" fmla="*/ 1812364 w 3775759"/>
              <a:gd name="connsiteY11" fmla="*/ 886592 h 886592"/>
              <a:gd name="connsiteX12" fmla="*/ 1220829 w 3775759"/>
              <a:gd name="connsiteY12" fmla="*/ 886592 h 886592"/>
              <a:gd name="connsiteX13" fmla="*/ 553778 w 3775759"/>
              <a:gd name="connsiteY13" fmla="*/ 886592 h 886592"/>
              <a:gd name="connsiteX14" fmla="*/ 0 w 3775759"/>
              <a:gd name="connsiteY14" fmla="*/ 886592 h 886592"/>
              <a:gd name="connsiteX15" fmla="*/ 0 w 3775759"/>
              <a:gd name="connsiteY15" fmla="*/ 443296 h 886592"/>
              <a:gd name="connsiteX16" fmla="*/ 0 w 3775759"/>
              <a:gd name="connsiteY16" fmla="*/ 0 h 88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5759" h="886592" fill="none" extrusionOk="0">
                <a:moveTo>
                  <a:pt x="0" y="0"/>
                </a:moveTo>
                <a:cubicBezTo>
                  <a:pt x="233752" y="-31530"/>
                  <a:pt x="374657" y="20032"/>
                  <a:pt x="704808" y="0"/>
                </a:cubicBezTo>
                <a:cubicBezTo>
                  <a:pt x="1034959" y="-20032"/>
                  <a:pt x="1092772" y="19261"/>
                  <a:pt x="1334102" y="0"/>
                </a:cubicBezTo>
                <a:cubicBezTo>
                  <a:pt x="1575432" y="-19261"/>
                  <a:pt x="1682701" y="15342"/>
                  <a:pt x="1963395" y="0"/>
                </a:cubicBezTo>
                <a:cubicBezTo>
                  <a:pt x="2244089" y="-15342"/>
                  <a:pt x="2398744" y="-31362"/>
                  <a:pt x="2592688" y="0"/>
                </a:cubicBezTo>
                <a:cubicBezTo>
                  <a:pt x="2786632" y="31362"/>
                  <a:pt x="2946620" y="-20582"/>
                  <a:pt x="3221981" y="0"/>
                </a:cubicBezTo>
                <a:cubicBezTo>
                  <a:pt x="3497342" y="20582"/>
                  <a:pt x="3549064" y="1872"/>
                  <a:pt x="3775759" y="0"/>
                </a:cubicBezTo>
                <a:cubicBezTo>
                  <a:pt x="3760057" y="167442"/>
                  <a:pt x="3772392" y="313902"/>
                  <a:pt x="3775759" y="434430"/>
                </a:cubicBezTo>
                <a:cubicBezTo>
                  <a:pt x="3779127" y="554958"/>
                  <a:pt x="3753841" y="771344"/>
                  <a:pt x="3775759" y="886592"/>
                </a:cubicBezTo>
                <a:cubicBezTo>
                  <a:pt x="3586770" y="900188"/>
                  <a:pt x="3279554" y="867754"/>
                  <a:pt x="3070951" y="886592"/>
                </a:cubicBezTo>
                <a:cubicBezTo>
                  <a:pt x="2862348" y="905430"/>
                  <a:pt x="2705825" y="894625"/>
                  <a:pt x="2441657" y="886592"/>
                </a:cubicBezTo>
                <a:cubicBezTo>
                  <a:pt x="2177489" y="878559"/>
                  <a:pt x="1939048" y="915708"/>
                  <a:pt x="1812364" y="886592"/>
                </a:cubicBezTo>
                <a:cubicBezTo>
                  <a:pt x="1685680" y="857476"/>
                  <a:pt x="1377597" y="908545"/>
                  <a:pt x="1220829" y="886592"/>
                </a:cubicBezTo>
                <a:cubicBezTo>
                  <a:pt x="1064061" y="864639"/>
                  <a:pt x="832654" y="908728"/>
                  <a:pt x="553778" y="886592"/>
                </a:cubicBezTo>
                <a:cubicBezTo>
                  <a:pt x="274902" y="864456"/>
                  <a:pt x="138041" y="895839"/>
                  <a:pt x="0" y="886592"/>
                </a:cubicBezTo>
                <a:cubicBezTo>
                  <a:pt x="-8995" y="753999"/>
                  <a:pt x="-6091" y="632586"/>
                  <a:pt x="0" y="443296"/>
                </a:cubicBezTo>
                <a:cubicBezTo>
                  <a:pt x="6091" y="254006"/>
                  <a:pt x="17548" y="178599"/>
                  <a:pt x="0" y="0"/>
                </a:cubicBezTo>
                <a:close/>
              </a:path>
              <a:path w="3775759" h="886592" stroke="0" extrusionOk="0">
                <a:moveTo>
                  <a:pt x="0" y="0"/>
                </a:moveTo>
                <a:cubicBezTo>
                  <a:pt x="189012" y="-6862"/>
                  <a:pt x="346155" y="14543"/>
                  <a:pt x="516020" y="0"/>
                </a:cubicBezTo>
                <a:cubicBezTo>
                  <a:pt x="685885" y="-14543"/>
                  <a:pt x="921178" y="-4387"/>
                  <a:pt x="1183071" y="0"/>
                </a:cubicBezTo>
                <a:cubicBezTo>
                  <a:pt x="1444964" y="4387"/>
                  <a:pt x="1610165" y="23019"/>
                  <a:pt x="1887880" y="0"/>
                </a:cubicBezTo>
                <a:cubicBezTo>
                  <a:pt x="2165595" y="-23019"/>
                  <a:pt x="2263990" y="10679"/>
                  <a:pt x="2517173" y="0"/>
                </a:cubicBezTo>
                <a:cubicBezTo>
                  <a:pt x="2770356" y="-10679"/>
                  <a:pt x="2849488" y="23619"/>
                  <a:pt x="3070951" y="0"/>
                </a:cubicBezTo>
                <a:cubicBezTo>
                  <a:pt x="3292414" y="-23619"/>
                  <a:pt x="3547505" y="-30429"/>
                  <a:pt x="3775759" y="0"/>
                </a:cubicBezTo>
                <a:cubicBezTo>
                  <a:pt x="3782726" y="193796"/>
                  <a:pt x="3782223" y="214732"/>
                  <a:pt x="3775759" y="416698"/>
                </a:cubicBezTo>
                <a:cubicBezTo>
                  <a:pt x="3769295" y="618664"/>
                  <a:pt x="3785917" y="746799"/>
                  <a:pt x="3775759" y="886592"/>
                </a:cubicBezTo>
                <a:cubicBezTo>
                  <a:pt x="3650941" y="874543"/>
                  <a:pt x="3334731" y="899965"/>
                  <a:pt x="3184223" y="886592"/>
                </a:cubicBezTo>
                <a:cubicBezTo>
                  <a:pt x="3033715" y="873219"/>
                  <a:pt x="2877464" y="912166"/>
                  <a:pt x="2630445" y="886592"/>
                </a:cubicBezTo>
                <a:cubicBezTo>
                  <a:pt x="2383426" y="861018"/>
                  <a:pt x="2313396" y="884884"/>
                  <a:pt x="2114425" y="886592"/>
                </a:cubicBezTo>
                <a:cubicBezTo>
                  <a:pt x="1915454" y="888300"/>
                  <a:pt x="1718288" y="913011"/>
                  <a:pt x="1485132" y="886592"/>
                </a:cubicBezTo>
                <a:cubicBezTo>
                  <a:pt x="1251976" y="860173"/>
                  <a:pt x="1011071" y="885013"/>
                  <a:pt x="780324" y="886592"/>
                </a:cubicBezTo>
                <a:cubicBezTo>
                  <a:pt x="549577" y="888171"/>
                  <a:pt x="309835" y="886450"/>
                  <a:pt x="0" y="886592"/>
                </a:cubicBezTo>
                <a:cubicBezTo>
                  <a:pt x="14122" y="789542"/>
                  <a:pt x="13174" y="563253"/>
                  <a:pt x="0" y="443296"/>
                </a:cubicBezTo>
                <a:cubicBezTo>
                  <a:pt x="-13174" y="323339"/>
                  <a:pt x="-16991" y="174282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1700" dirty="0">
                <a:latin typeface="Comic Sans MS" panose="030F0702030302020204" pitchFamily="66" charset="0"/>
              </a:rPr>
              <a:t>Κάπου σε αυτό το αγγείο εμφανίζεται και η Ροδόπη. Μπορείς να την βρεις; Οι άλλες μορφές ποιες είναι;  </a:t>
            </a:r>
            <a:endParaRPr lang="en-US" sz="1700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41342A04-69CF-744B-0B05-558876668EC6}"/>
              </a:ext>
            </a:extLst>
          </p:cNvPr>
          <p:cNvSpPr/>
          <p:nvPr/>
        </p:nvSpPr>
        <p:spPr>
          <a:xfrm>
            <a:off x="8345714" y="4441371"/>
            <a:ext cx="640118" cy="55399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7" name="TextBox krater">
            <a:extLst>
              <a:ext uri="{FF2B5EF4-FFF2-40B4-BE49-F238E27FC236}">
                <a16:creationId xmlns:a16="http://schemas.microsoft.com/office/drawing/2014/main" id="{0FF4745C-0591-BBA8-470D-87E27365F8DD}"/>
              </a:ext>
            </a:extLst>
          </p:cNvPr>
          <p:cNvSpPr txBox="1"/>
          <p:nvPr/>
        </p:nvSpPr>
        <p:spPr>
          <a:xfrm>
            <a:off x="3885474" y="4252041"/>
            <a:ext cx="2242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Ερυθρόμορφος </a:t>
            </a:r>
            <a:r>
              <a:rPr lang="el-GR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καλυκωτός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κρατήρας από την Απουλία (Ιταλία) με παράσταση της Ροδόπης μαζί με θεούς και μυθικούς ήρωες και </a:t>
            </a:r>
            <a:r>
              <a:rPr lang="el-GR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ηρωίδες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, 340-330 π.Χ. </a:t>
            </a:r>
            <a:r>
              <a:rPr lang="en-US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Antikenmuseum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und </a:t>
            </a:r>
            <a:r>
              <a:rPr lang="en-US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Sammlung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Ludwig, 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Βασιλεία (Ελβετία) 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S 34.</a:t>
            </a:r>
            <a:endParaRPr lang="en-US" sz="800" u="sng" dirty="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Rhodope detail" descr="A close-up of a vase&#10;&#10;Description automatically generated">
            <a:extLst>
              <a:ext uri="{FF2B5EF4-FFF2-40B4-BE49-F238E27FC236}">
                <a16:creationId xmlns:a16="http://schemas.microsoft.com/office/drawing/2014/main" id="{ED322277-7E88-66E3-2721-0210972234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0" t="6829" r="7713" b="2588"/>
          <a:stretch/>
        </p:blipFill>
        <p:spPr>
          <a:xfrm>
            <a:off x="198784" y="1433727"/>
            <a:ext cx="3923842" cy="3651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Hercules">
            <a:extLst>
              <a:ext uri="{FF2B5EF4-FFF2-40B4-BE49-F238E27FC236}">
                <a16:creationId xmlns:a16="http://schemas.microsoft.com/office/drawing/2014/main" id="{690B611C-1B23-BD4B-CB7A-DA335F666FF7}"/>
              </a:ext>
            </a:extLst>
          </p:cNvPr>
          <p:cNvSpPr txBox="1"/>
          <p:nvPr/>
        </p:nvSpPr>
        <p:spPr>
          <a:xfrm>
            <a:off x="7051373" y="2711306"/>
            <a:ext cx="1238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>
                <a:solidFill>
                  <a:schemeClr val="bg2"/>
                </a:solidFill>
                <a:latin typeface="Comic Sans MS" panose="030F0702030302020204" pitchFamily="66" charset="0"/>
              </a:rPr>
              <a:t>Ο ήρωας Ηρακλής</a:t>
            </a:r>
          </a:p>
        </p:txBody>
      </p:sp>
      <p:sp>
        <p:nvSpPr>
          <p:cNvPr id="8" name="TextBox Artemis">
            <a:extLst>
              <a:ext uri="{FF2B5EF4-FFF2-40B4-BE49-F238E27FC236}">
                <a16:creationId xmlns:a16="http://schemas.microsoft.com/office/drawing/2014/main" id="{C937AB6E-E040-DF00-19F9-22D4E3803A0F}"/>
              </a:ext>
            </a:extLst>
          </p:cNvPr>
          <p:cNvSpPr txBox="1"/>
          <p:nvPr/>
        </p:nvSpPr>
        <p:spPr>
          <a:xfrm>
            <a:off x="3992526" y="1574597"/>
            <a:ext cx="1372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Η θεά Άρτεμη καθισμένη σε βωμό</a:t>
            </a:r>
          </a:p>
        </p:txBody>
      </p:sp>
      <p:sp>
        <p:nvSpPr>
          <p:cNvPr id="10" name="TextBox Apollo">
            <a:extLst>
              <a:ext uri="{FF2B5EF4-FFF2-40B4-BE49-F238E27FC236}">
                <a16:creationId xmlns:a16="http://schemas.microsoft.com/office/drawing/2014/main" id="{8F9347E5-5C9F-31DC-A04D-EA48C6E557F5}"/>
              </a:ext>
            </a:extLst>
          </p:cNvPr>
          <p:cNvSpPr txBox="1"/>
          <p:nvPr/>
        </p:nvSpPr>
        <p:spPr>
          <a:xfrm>
            <a:off x="4484885" y="1187506"/>
            <a:ext cx="1372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Ο θεός Απόλλωνας</a:t>
            </a:r>
          </a:p>
        </p:txBody>
      </p:sp>
      <p:sp>
        <p:nvSpPr>
          <p:cNvPr id="11" name="TextBox Aphrodite">
            <a:extLst>
              <a:ext uri="{FF2B5EF4-FFF2-40B4-BE49-F238E27FC236}">
                <a16:creationId xmlns:a16="http://schemas.microsoft.com/office/drawing/2014/main" id="{2A99AB5A-7A2F-57F7-3C93-E2FF047DE92E}"/>
              </a:ext>
            </a:extLst>
          </p:cNvPr>
          <p:cNvSpPr txBox="1"/>
          <p:nvPr/>
        </p:nvSpPr>
        <p:spPr>
          <a:xfrm>
            <a:off x="8107464" y="912966"/>
            <a:ext cx="825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Η θεά Αφροδίτη</a:t>
            </a:r>
          </a:p>
        </p:txBody>
      </p:sp>
      <p:sp>
        <p:nvSpPr>
          <p:cNvPr id="12" name="TextBox xoanon">
            <a:extLst>
              <a:ext uri="{FF2B5EF4-FFF2-40B4-BE49-F238E27FC236}">
                <a16:creationId xmlns:a16="http://schemas.microsoft.com/office/drawing/2014/main" id="{2910EE45-A8B1-D016-14A6-5F61DB5D8748}"/>
              </a:ext>
            </a:extLst>
          </p:cNvPr>
          <p:cNvSpPr txBox="1"/>
          <p:nvPr/>
        </p:nvSpPr>
        <p:spPr>
          <a:xfrm>
            <a:off x="7051372" y="290624"/>
            <a:ext cx="1238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dirty="0">
                <a:solidFill>
                  <a:schemeClr val="bg2"/>
                </a:solidFill>
                <a:latin typeface="Comic Sans MS" panose="030F0702030302020204" pitchFamily="66" charset="0"/>
              </a:rPr>
              <a:t>Το ξόανο (άγαλμα) της θεάς Άρτεμης</a:t>
            </a:r>
          </a:p>
        </p:txBody>
      </p:sp>
      <p:sp>
        <p:nvSpPr>
          <p:cNvPr id="13" name="TextBox Amazones">
            <a:extLst>
              <a:ext uri="{FF2B5EF4-FFF2-40B4-BE49-F238E27FC236}">
                <a16:creationId xmlns:a16="http://schemas.microsoft.com/office/drawing/2014/main" id="{0D80C858-AD91-F61F-9C4C-D1FC6560B4B9}"/>
              </a:ext>
            </a:extLst>
          </p:cNvPr>
          <p:cNvSpPr txBox="1"/>
          <p:nvPr/>
        </p:nvSpPr>
        <p:spPr>
          <a:xfrm>
            <a:off x="8011900" y="1774652"/>
            <a:ext cx="9243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>
                <a:solidFill>
                  <a:srgbClr val="536B8E"/>
                </a:solidFill>
                <a:effectLst>
                  <a:glow rad="228600">
                    <a:srgbClr val="EFEFEF"/>
                  </a:glow>
                </a:effectLst>
                <a:latin typeface="Comic Sans MS" panose="030F0702030302020204" pitchFamily="66" charset="0"/>
              </a:rPr>
              <a:t>Οι Αμαζόνες </a:t>
            </a:r>
            <a:r>
              <a:rPr lang="el-GR" sz="1000" dirty="0" err="1">
                <a:solidFill>
                  <a:srgbClr val="536B8E"/>
                </a:solidFill>
                <a:effectLst>
                  <a:glow rad="228600">
                    <a:srgbClr val="EFEFEF"/>
                  </a:glow>
                </a:effectLst>
                <a:latin typeface="Comic Sans MS" panose="030F0702030302020204" pitchFamily="66" charset="0"/>
              </a:rPr>
              <a:t>Ιππολύτη</a:t>
            </a:r>
            <a:r>
              <a:rPr lang="el-GR" sz="1000" dirty="0">
                <a:solidFill>
                  <a:srgbClr val="536B8E"/>
                </a:solidFill>
                <a:effectLst>
                  <a:glow rad="228600">
                    <a:srgbClr val="EFEFEF"/>
                  </a:glow>
                </a:effectLst>
                <a:latin typeface="Comic Sans MS" panose="030F0702030302020204" pitchFamily="66" charset="0"/>
              </a:rPr>
              <a:t> και Αντιόπη</a:t>
            </a:r>
          </a:p>
        </p:txBody>
      </p:sp>
      <p:sp>
        <p:nvSpPr>
          <p:cNvPr id="2" name="Rhodope hotspot">
            <a:extLst>
              <a:ext uri="{FF2B5EF4-FFF2-40B4-BE49-F238E27FC236}">
                <a16:creationId xmlns:a16="http://schemas.microsoft.com/office/drawing/2014/main" id="{CD48867E-E438-3E4F-5054-1A63CC7F4E5D}"/>
              </a:ext>
            </a:extLst>
          </p:cNvPr>
          <p:cNvSpPr/>
          <p:nvPr/>
        </p:nvSpPr>
        <p:spPr>
          <a:xfrm>
            <a:off x="6858000" y="1585913"/>
            <a:ext cx="585788" cy="1185862"/>
          </a:xfrm>
          <a:custGeom>
            <a:avLst/>
            <a:gdLst>
              <a:gd name="connsiteX0" fmla="*/ 150019 w 585788"/>
              <a:gd name="connsiteY0" fmla="*/ 50006 h 1185862"/>
              <a:gd name="connsiteX1" fmla="*/ 92869 w 585788"/>
              <a:gd name="connsiteY1" fmla="*/ 228600 h 1185862"/>
              <a:gd name="connsiteX2" fmla="*/ 35719 w 585788"/>
              <a:gd name="connsiteY2" fmla="*/ 471487 h 1185862"/>
              <a:gd name="connsiteX3" fmla="*/ 21431 w 585788"/>
              <a:gd name="connsiteY3" fmla="*/ 850106 h 1185862"/>
              <a:gd name="connsiteX4" fmla="*/ 0 w 585788"/>
              <a:gd name="connsiteY4" fmla="*/ 1078706 h 1185862"/>
              <a:gd name="connsiteX5" fmla="*/ 278606 w 585788"/>
              <a:gd name="connsiteY5" fmla="*/ 1185862 h 1185862"/>
              <a:gd name="connsiteX6" fmla="*/ 492919 w 585788"/>
              <a:gd name="connsiteY6" fmla="*/ 500062 h 1185862"/>
              <a:gd name="connsiteX7" fmla="*/ 585788 w 585788"/>
              <a:gd name="connsiteY7" fmla="*/ 400050 h 1185862"/>
              <a:gd name="connsiteX8" fmla="*/ 535781 w 585788"/>
              <a:gd name="connsiteY8" fmla="*/ 271462 h 1185862"/>
              <a:gd name="connsiteX9" fmla="*/ 457200 w 585788"/>
              <a:gd name="connsiteY9" fmla="*/ 314325 h 1185862"/>
              <a:gd name="connsiteX10" fmla="*/ 400050 w 585788"/>
              <a:gd name="connsiteY10" fmla="*/ 121443 h 1185862"/>
              <a:gd name="connsiteX11" fmla="*/ 350044 w 585788"/>
              <a:gd name="connsiteY11" fmla="*/ 35718 h 1185862"/>
              <a:gd name="connsiteX12" fmla="*/ 150019 w 585788"/>
              <a:gd name="connsiteY12" fmla="*/ 0 h 1185862"/>
              <a:gd name="connsiteX13" fmla="*/ 150019 w 585788"/>
              <a:gd name="connsiteY13" fmla="*/ 50006 h 11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5788" h="1185862">
                <a:moveTo>
                  <a:pt x="150019" y="50006"/>
                </a:moveTo>
                <a:lnTo>
                  <a:pt x="92869" y="228600"/>
                </a:lnTo>
                <a:lnTo>
                  <a:pt x="35719" y="471487"/>
                </a:lnTo>
                <a:lnTo>
                  <a:pt x="21431" y="850106"/>
                </a:lnTo>
                <a:lnTo>
                  <a:pt x="0" y="1078706"/>
                </a:lnTo>
                <a:lnTo>
                  <a:pt x="278606" y="1185862"/>
                </a:lnTo>
                <a:lnTo>
                  <a:pt x="492919" y="500062"/>
                </a:lnTo>
                <a:lnTo>
                  <a:pt x="585788" y="400050"/>
                </a:lnTo>
                <a:lnTo>
                  <a:pt x="535781" y="271462"/>
                </a:lnTo>
                <a:lnTo>
                  <a:pt x="457200" y="314325"/>
                </a:lnTo>
                <a:lnTo>
                  <a:pt x="400050" y="121443"/>
                </a:lnTo>
                <a:lnTo>
                  <a:pt x="350044" y="35718"/>
                </a:lnTo>
                <a:lnTo>
                  <a:pt x="150019" y="0"/>
                </a:lnTo>
                <a:lnTo>
                  <a:pt x="150019" y="50006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Scythes hotspot">
            <a:extLst>
              <a:ext uri="{FF2B5EF4-FFF2-40B4-BE49-F238E27FC236}">
                <a16:creationId xmlns:a16="http://schemas.microsoft.com/office/drawing/2014/main" id="{4ACE4A9F-28B9-EE16-6B5F-097539E7C8F8}"/>
              </a:ext>
            </a:extLst>
          </p:cNvPr>
          <p:cNvSpPr/>
          <p:nvPr/>
        </p:nvSpPr>
        <p:spPr>
          <a:xfrm>
            <a:off x="6270171" y="1553029"/>
            <a:ext cx="580572" cy="1190171"/>
          </a:xfrm>
          <a:custGeom>
            <a:avLst/>
            <a:gdLst>
              <a:gd name="connsiteX0" fmla="*/ 181429 w 580572"/>
              <a:gd name="connsiteY0" fmla="*/ 43542 h 1190171"/>
              <a:gd name="connsiteX1" fmla="*/ 14515 w 580572"/>
              <a:gd name="connsiteY1" fmla="*/ 254000 h 1190171"/>
              <a:gd name="connsiteX2" fmla="*/ 0 w 580572"/>
              <a:gd name="connsiteY2" fmla="*/ 1132114 h 1190171"/>
              <a:gd name="connsiteX3" fmla="*/ 551543 w 580572"/>
              <a:gd name="connsiteY3" fmla="*/ 1190171 h 1190171"/>
              <a:gd name="connsiteX4" fmla="*/ 580572 w 580572"/>
              <a:gd name="connsiteY4" fmla="*/ 653142 h 1190171"/>
              <a:gd name="connsiteX5" fmla="*/ 449943 w 580572"/>
              <a:gd name="connsiteY5" fmla="*/ 457200 h 1190171"/>
              <a:gd name="connsiteX6" fmla="*/ 551543 w 580572"/>
              <a:gd name="connsiteY6" fmla="*/ 478971 h 1190171"/>
              <a:gd name="connsiteX7" fmla="*/ 551543 w 580572"/>
              <a:gd name="connsiteY7" fmla="*/ 239485 h 1190171"/>
              <a:gd name="connsiteX8" fmla="*/ 486229 w 580572"/>
              <a:gd name="connsiteY8" fmla="*/ 210457 h 1190171"/>
              <a:gd name="connsiteX9" fmla="*/ 457200 w 580572"/>
              <a:gd name="connsiteY9" fmla="*/ 0 h 1190171"/>
              <a:gd name="connsiteX10" fmla="*/ 181429 w 580572"/>
              <a:gd name="connsiteY10" fmla="*/ 43542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0572" h="1190171">
                <a:moveTo>
                  <a:pt x="181429" y="43542"/>
                </a:moveTo>
                <a:lnTo>
                  <a:pt x="14515" y="254000"/>
                </a:lnTo>
                <a:lnTo>
                  <a:pt x="0" y="1132114"/>
                </a:lnTo>
                <a:lnTo>
                  <a:pt x="551543" y="1190171"/>
                </a:lnTo>
                <a:lnTo>
                  <a:pt x="580572" y="653142"/>
                </a:lnTo>
                <a:lnTo>
                  <a:pt x="449943" y="457200"/>
                </a:lnTo>
                <a:lnTo>
                  <a:pt x="551543" y="478971"/>
                </a:lnTo>
                <a:lnTo>
                  <a:pt x="551543" y="239485"/>
                </a:lnTo>
                <a:lnTo>
                  <a:pt x="486229" y="210457"/>
                </a:lnTo>
                <a:lnTo>
                  <a:pt x="457200" y="0"/>
                </a:lnTo>
                <a:lnTo>
                  <a:pt x="181429" y="43542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Hercules hotspot">
            <a:extLst>
              <a:ext uri="{FF2B5EF4-FFF2-40B4-BE49-F238E27FC236}">
                <a16:creationId xmlns:a16="http://schemas.microsoft.com/office/drawing/2014/main" id="{4EB39169-1449-1F46-E6CC-E1ED4717F6D6}"/>
              </a:ext>
            </a:extLst>
          </p:cNvPr>
          <p:cNvSpPr/>
          <p:nvPr/>
        </p:nvSpPr>
        <p:spPr>
          <a:xfrm>
            <a:off x="7322457" y="1596571"/>
            <a:ext cx="515257" cy="1153886"/>
          </a:xfrm>
          <a:custGeom>
            <a:avLst/>
            <a:gdLst>
              <a:gd name="connsiteX0" fmla="*/ 319314 w 515257"/>
              <a:gd name="connsiteY0" fmla="*/ 0 h 1153886"/>
              <a:gd name="connsiteX1" fmla="*/ 181429 w 515257"/>
              <a:gd name="connsiteY1" fmla="*/ 29029 h 1153886"/>
              <a:gd name="connsiteX2" fmla="*/ 181429 w 515257"/>
              <a:gd name="connsiteY2" fmla="*/ 239486 h 1153886"/>
              <a:gd name="connsiteX3" fmla="*/ 108857 w 515257"/>
              <a:gd name="connsiteY3" fmla="*/ 420915 h 1153886"/>
              <a:gd name="connsiteX4" fmla="*/ 0 w 515257"/>
              <a:gd name="connsiteY4" fmla="*/ 1052286 h 1153886"/>
              <a:gd name="connsiteX5" fmla="*/ 152400 w 515257"/>
              <a:gd name="connsiteY5" fmla="*/ 1153886 h 1153886"/>
              <a:gd name="connsiteX6" fmla="*/ 435429 w 515257"/>
              <a:gd name="connsiteY6" fmla="*/ 1103086 h 1153886"/>
              <a:gd name="connsiteX7" fmla="*/ 428172 w 515257"/>
              <a:gd name="connsiteY7" fmla="*/ 500743 h 1153886"/>
              <a:gd name="connsiteX8" fmla="*/ 515257 w 515257"/>
              <a:gd name="connsiteY8" fmla="*/ 399143 h 1153886"/>
              <a:gd name="connsiteX9" fmla="*/ 442686 w 515257"/>
              <a:gd name="connsiteY9" fmla="*/ 94343 h 1153886"/>
              <a:gd name="connsiteX10" fmla="*/ 319314 w 515257"/>
              <a:gd name="connsiteY10" fmla="*/ 0 h 115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5257" h="1153886">
                <a:moveTo>
                  <a:pt x="319314" y="0"/>
                </a:moveTo>
                <a:lnTo>
                  <a:pt x="181429" y="29029"/>
                </a:lnTo>
                <a:lnTo>
                  <a:pt x="181429" y="239486"/>
                </a:lnTo>
                <a:lnTo>
                  <a:pt x="108857" y="420915"/>
                </a:lnTo>
                <a:lnTo>
                  <a:pt x="0" y="1052286"/>
                </a:lnTo>
                <a:lnTo>
                  <a:pt x="152400" y="1153886"/>
                </a:lnTo>
                <a:lnTo>
                  <a:pt x="435429" y="1103086"/>
                </a:lnTo>
                <a:lnTo>
                  <a:pt x="428172" y="500743"/>
                </a:lnTo>
                <a:lnTo>
                  <a:pt x="515257" y="399143"/>
                </a:lnTo>
                <a:lnTo>
                  <a:pt x="442686" y="94343"/>
                </a:lnTo>
                <a:lnTo>
                  <a:pt x="319314" y="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Amazones hotspot">
            <a:extLst>
              <a:ext uri="{FF2B5EF4-FFF2-40B4-BE49-F238E27FC236}">
                <a16:creationId xmlns:a16="http://schemas.microsoft.com/office/drawing/2014/main" id="{2EE20157-57D3-8666-4A6F-FDA81160FACF}"/>
              </a:ext>
            </a:extLst>
          </p:cNvPr>
          <p:cNvSpPr/>
          <p:nvPr/>
        </p:nvSpPr>
        <p:spPr>
          <a:xfrm>
            <a:off x="7765143" y="1611086"/>
            <a:ext cx="319314" cy="1146628"/>
          </a:xfrm>
          <a:custGeom>
            <a:avLst/>
            <a:gdLst>
              <a:gd name="connsiteX0" fmla="*/ 275771 w 319314"/>
              <a:gd name="connsiteY0" fmla="*/ 0 h 1146628"/>
              <a:gd name="connsiteX1" fmla="*/ 181428 w 319314"/>
              <a:gd name="connsiteY1" fmla="*/ 7257 h 1146628"/>
              <a:gd name="connsiteX2" fmla="*/ 123371 w 319314"/>
              <a:gd name="connsiteY2" fmla="*/ 399143 h 1146628"/>
              <a:gd name="connsiteX3" fmla="*/ 0 w 319314"/>
              <a:gd name="connsiteY3" fmla="*/ 682171 h 1146628"/>
              <a:gd name="connsiteX4" fmla="*/ 14514 w 319314"/>
              <a:gd name="connsiteY4" fmla="*/ 1146628 h 1146628"/>
              <a:gd name="connsiteX5" fmla="*/ 319314 w 319314"/>
              <a:gd name="connsiteY5" fmla="*/ 1088571 h 1146628"/>
              <a:gd name="connsiteX6" fmla="*/ 275771 w 319314"/>
              <a:gd name="connsiteY6" fmla="*/ 0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314" h="1146628">
                <a:moveTo>
                  <a:pt x="275771" y="0"/>
                </a:moveTo>
                <a:lnTo>
                  <a:pt x="181428" y="7257"/>
                </a:lnTo>
                <a:lnTo>
                  <a:pt x="123371" y="399143"/>
                </a:lnTo>
                <a:lnTo>
                  <a:pt x="0" y="682171"/>
                </a:lnTo>
                <a:lnTo>
                  <a:pt x="14514" y="1146628"/>
                </a:lnTo>
                <a:lnTo>
                  <a:pt x="319314" y="1088571"/>
                </a:lnTo>
                <a:lnTo>
                  <a:pt x="275771" y="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Aphrodite hotspot">
            <a:extLst>
              <a:ext uri="{FF2B5EF4-FFF2-40B4-BE49-F238E27FC236}">
                <a16:creationId xmlns:a16="http://schemas.microsoft.com/office/drawing/2014/main" id="{79EA2848-B66C-9844-F474-2EE248E0B5FD}"/>
              </a:ext>
            </a:extLst>
          </p:cNvPr>
          <p:cNvSpPr/>
          <p:nvPr/>
        </p:nvSpPr>
        <p:spPr>
          <a:xfrm>
            <a:off x="7583714" y="769257"/>
            <a:ext cx="609600" cy="907143"/>
          </a:xfrm>
          <a:custGeom>
            <a:avLst/>
            <a:gdLst>
              <a:gd name="connsiteX0" fmla="*/ 457200 w 609600"/>
              <a:gd name="connsiteY0" fmla="*/ 0 h 907143"/>
              <a:gd name="connsiteX1" fmla="*/ 283029 w 609600"/>
              <a:gd name="connsiteY1" fmla="*/ 290286 h 907143"/>
              <a:gd name="connsiteX2" fmla="*/ 145143 w 609600"/>
              <a:gd name="connsiteY2" fmla="*/ 290286 h 907143"/>
              <a:gd name="connsiteX3" fmla="*/ 137886 w 609600"/>
              <a:gd name="connsiteY3" fmla="*/ 471714 h 907143"/>
              <a:gd name="connsiteX4" fmla="*/ 65315 w 609600"/>
              <a:gd name="connsiteY4" fmla="*/ 732972 h 907143"/>
              <a:gd name="connsiteX5" fmla="*/ 0 w 609600"/>
              <a:gd name="connsiteY5" fmla="*/ 878114 h 907143"/>
              <a:gd name="connsiteX6" fmla="*/ 362857 w 609600"/>
              <a:gd name="connsiteY6" fmla="*/ 907143 h 907143"/>
              <a:gd name="connsiteX7" fmla="*/ 355600 w 609600"/>
              <a:gd name="connsiteY7" fmla="*/ 631372 h 907143"/>
              <a:gd name="connsiteX8" fmla="*/ 515257 w 609600"/>
              <a:gd name="connsiteY8" fmla="*/ 595086 h 907143"/>
              <a:gd name="connsiteX9" fmla="*/ 609600 w 609600"/>
              <a:gd name="connsiteY9" fmla="*/ 14514 h 907143"/>
              <a:gd name="connsiteX10" fmla="*/ 457200 w 609600"/>
              <a:gd name="connsiteY10" fmla="*/ 0 h 9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" h="907143">
                <a:moveTo>
                  <a:pt x="457200" y="0"/>
                </a:moveTo>
                <a:lnTo>
                  <a:pt x="283029" y="290286"/>
                </a:lnTo>
                <a:lnTo>
                  <a:pt x="145143" y="290286"/>
                </a:lnTo>
                <a:lnTo>
                  <a:pt x="137886" y="471714"/>
                </a:lnTo>
                <a:lnTo>
                  <a:pt x="65315" y="732972"/>
                </a:lnTo>
                <a:lnTo>
                  <a:pt x="0" y="878114"/>
                </a:lnTo>
                <a:lnTo>
                  <a:pt x="362857" y="907143"/>
                </a:lnTo>
                <a:lnTo>
                  <a:pt x="355600" y="631372"/>
                </a:lnTo>
                <a:lnTo>
                  <a:pt x="515257" y="595086"/>
                </a:lnTo>
                <a:lnTo>
                  <a:pt x="609600" y="14514"/>
                </a:lnTo>
                <a:lnTo>
                  <a:pt x="457200" y="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Xoanon hotspot">
            <a:extLst>
              <a:ext uri="{FF2B5EF4-FFF2-40B4-BE49-F238E27FC236}">
                <a16:creationId xmlns:a16="http://schemas.microsoft.com/office/drawing/2014/main" id="{E022E384-B3DB-F3D5-28AD-2897B56FF64E}"/>
              </a:ext>
            </a:extLst>
          </p:cNvPr>
          <p:cNvSpPr/>
          <p:nvPr/>
        </p:nvSpPr>
        <p:spPr>
          <a:xfrm>
            <a:off x="7380514" y="667657"/>
            <a:ext cx="522515" cy="921657"/>
          </a:xfrm>
          <a:custGeom>
            <a:avLst/>
            <a:gdLst>
              <a:gd name="connsiteX0" fmla="*/ 166915 w 522515"/>
              <a:gd name="connsiteY0" fmla="*/ 0 h 921657"/>
              <a:gd name="connsiteX1" fmla="*/ 508000 w 522515"/>
              <a:gd name="connsiteY1" fmla="*/ 87086 h 921657"/>
              <a:gd name="connsiteX2" fmla="*/ 522515 w 522515"/>
              <a:gd name="connsiteY2" fmla="*/ 239486 h 921657"/>
              <a:gd name="connsiteX3" fmla="*/ 457200 w 522515"/>
              <a:gd name="connsiteY3" fmla="*/ 290286 h 921657"/>
              <a:gd name="connsiteX4" fmla="*/ 304800 w 522515"/>
              <a:gd name="connsiteY4" fmla="*/ 341086 h 921657"/>
              <a:gd name="connsiteX5" fmla="*/ 261257 w 522515"/>
              <a:gd name="connsiteY5" fmla="*/ 921657 h 921657"/>
              <a:gd name="connsiteX6" fmla="*/ 130629 w 522515"/>
              <a:gd name="connsiteY6" fmla="*/ 907143 h 921657"/>
              <a:gd name="connsiteX7" fmla="*/ 79829 w 522515"/>
              <a:gd name="connsiteY7" fmla="*/ 820057 h 921657"/>
              <a:gd name="connsiteX8" fmla="*/ 159657 w 522515"/>
              <a:gd name="connsiteY8" fmla="*/ 333829 h 921657"/>
              <a:gd name="connsiteX9" fmla="*/ 0 w 522515"/>
              <a:gd name="connsiteY9" fmla="*/ 232229 h 921657"/>
              <a:gd name="connsiteX10" fmla="*/ 58057 w 522515"/>
              <a:gd name="connsiteY10" fmla="*/ 101600 h 921657"/>
              <a:gd name="connsiteX11" fmla="*/ 166915 w 522515"/>
              <a:gd name="connsiteY11" fmla="*/ 123372 h 921657"/>
              <a:gd name="connsiteX12" fmla="*/ 166915 w 522515"/>
              <a:gd name="connsiteY12" fmla="*/ 0 h 92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515" h="921657">
                <a:moveTo>
                  <a:pt x="166915" y="0"/>
                </a:moveTo>
                <a:lnTo>
                  <a:pt x="508000" y="87086"/>
                </a:lnTo>
                <a:lnTo>
                  <a:pt x="522515" y="239486"/>
                </a:lnTo>
                <a:lnTo>
                  <a:pt x="457200" y="290286"/>
                </a:lnTo>
                <a:lnTo>
                  <a:pt x="304800" y="341086"/>
                </a:lnTo>
                <a:lnTo>
                  <a:pt x="261257" y="921657"/>
                </a:lnTo>
                <a:lnTo>
                  <a:pt x="130629" y="907143"/>
                </a:lnTo>
                <a:lnTo>
                  <a:pt x="79829" y="820057"/>
                </a:lnTo>
                <a:lnTo>
                  <a:pt x="159657" y="333829"/>
                </a:lnTo>
                <a:lnTo>
                  <a:pt x="0" y="232229"/>
                </a:lnTo>
                <a:lnTo>
                  <a:pt x="58057" y="101600"/>
                </a:lnTo>
                <a:lnTo>
                  <a:pt x="166915" y="123372"/>
                </a:lnTo>
                <a:lnTo>
                  <a:pt x="166915" y="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Artemis hotspot">
            <a:extLst>
              <a:ext uri="{FF2B5EF4-FFF2-40B4-BE49-F238E27FC236}">
                <a16:creationId xmlns:a16="http://schemas.microsoft.com/office/drawing/2014/main" id="{589F37B5-AA37-D755-D796-7B649EF24680}"/>
              </a:ext>
            </a:extLst>
          </p:cNvPr>
          <p:cNvSpPr/>
          <p:nvPr/>
        </p:nvSpPr>
        <p:spPr>
          <a:xfrm>
            <a:off x="6741886" y="689429"/>
            <a:ext cx="580571" cy="899885"/>
          </a:xfrm>
          <a:custGeom>
            <a:avLst/>
            <a:gdLst>
              <a:gd name="connsiteX0" fmla="*/ 283028 w 580571"/>
              <a:gd name="connsiteY0" fmla="*/ 0 h 899885"/>
              <a:gd name="connsiteX1" fmla="*/ 145143 w 580571"/>
              <a:gd name="connsiteY1" fmla="*/ 94342 h 899885"/>
              <a:gd name="connsiteX2" fmla="*/ 108857 w 580571"/>
              <a:gd name="connsiteY2" fmla="*/ 297542 h 899885"/>
              <a:gd name="connsiteX3" fmla="*/ 0 w 580571"/>
              <a:gd name="connsiteY3" fmla="*/ 515257 h 899885"/>
              <a:gd name="connsiteX4" fmla="*/ 72571 w 580571"/>
              <a:gd name="connsiteY4" fmla="*/ 798285 h 899885"/>
              <a:gd name="connsiteX5" fmla="*/ 275771 w 580571"/>
              <a:gd name="connsiteY5" fmla="*/ 899885 h 899885"/>
              <a:gd name="connsiteX6" fmla="*/ 566057 w 580571"/>
              <a:gd name="connsiteY6" fmla="*/ 878114 h 899885"/>
              <a:gd name="connsiteX7" fmla="*/ 580571 w 580571"/>
              <a:gd name="connsiteY7" fmla="*/ 384628 h 899885"/>
              <a:gd name="connsiteX8" fmla="*/ 399143 w 580571"/>
              <a:gd name="connsiteY8" fmla="*/ 87085 h 899885"/>
              <a:gd name="connsiteX9" fmla="*/ 283028 w 580571"/>
              <a:gd name="connsiteY9" fmla="*/ 0 h 89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0571" h="899885">
                <a:moveTo>
                  <a:pt x="283028" y="0"/>
                </a:moveTo>
                <a:lnTo>
                  <a:pt x="145143" y="94342"/>
                </a:lnTo>
                <a:lnTo>
                  <a:pt x="108857" y="297542"/>
                </a:lnTo>
                <a:lnTo>
                  <a:pt x="0" y="515257"/>
                </a:lnTo>
                <a:lnTo>
                  <a:pt x="72571" y="798285"/>
                </a:lnTo>
                <a:lnTo>
                  <a:pt x="275771" y="899885"/>
                </a:lnTo>
                <a:lnTo>
                  <a:pt x="566057" y="878114"/>
                </a:lnTo>
                <a:lnTo>
                  <a:pt x="580571" y="384628"/>
                </a:lnTo>
                <a:lnTo>
                  <a:pt x="399143" y="87085"/>
                </a:lnTo>
                <a:lnTo>
                  <a:pt x="283028" y="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Apollo hotspot">
            <a:extLst>
              <a:ext uri="{FF2B5EF4-FFF2-40B4-BE49-F238E27FC236}">
                <a16:creationId xmlns:a16="http://schemas.microsoft.com/office/drawing/2014/main" id="{00ECCD65-4EBB-EE35-14CB-8A49AB781C5C}"/>
              </a:ext>
            </a:extLst>
          </p:cNvPr>
          <p:cNvSpPr/>
          <p:nvPr/>
        </p:nvSpPr>
        <p:spPr>
          <a:xfrm>
            <a:off x="5943600" y="725714"/>
            <a:ext cx="595086" cy="878115"/>
          </a:xfrm>
          <a:custGeom>
            <a:avLst/>
            <a:gdLst>
              <a:gd name="connsiteX0" fmla="*/ 377371 w 595086"/>
              <a:gd name="connsiteY0" fmla="*/ 0 h 878115"/>
              <a:gd name="connsiteX1" fmla="*/ 0 w 595086"/>
              <a:gd name="connsiteY1" fmla="*/ 29029 h 878115"/>
              <a:gd name="connsiteX2" fmla="*/ 123371 w 595086"/>
              <a:gd name="connsiteY2" fmla="*/ 856343 h 878115"/>
              <a:gd name="connsiteX3" fmla="*/ 391886 w 595086"/>
              <a:gd name="connsiteY3" fmla="*/ 878115 h 878115"/>
              <a:gd name="connsiteX4" fmla="*/ 595086 w 595086"/>
              <a:gd name="connsiteY4" fmla="*/ 428172 h 878115"/>
              <a:gd name="connsiteX5" fmla="*/ 449943 w 595086"/>
              <a:gd name="connsiteY5" fmla="*/ 87086 h 878115"/>
              <a:gd name="connsiteX6" fmla="*/ 377371 w 595086"/>
              <a:gd name="connsiteY6" fmla="*/ 0 h 87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086" h="878115">
                <a:moveTo>
                  <a:pt x="377371" y="0"/>
                </a:moveTo>
                <a:lnTo>
                  <a:pt x="0" y="29029"/>
                </a:lnTo>
                <a:lnTo>
                  <a:pt x="123371" y="856343"/>
                </a:lnTo>
                <a:lnTo>
                  <a:pt x="391886" y="878115"/>
                </a:lnTo>
                <a:lnTo>
                  <a:pt x="595086" y="428172"/>
                </a:lnTo>
                <a:lnTo>
                  <a:pt x="449943" y="87086"/>
                </a:lnTo>
                <a:lnTo>
                  <a:pt x="377371" y="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298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1" grpId="0"/>
      <p:bldP spid="41" grpId="1"/>
      <p:bldP spid="4" grpId="0" uiExpand="1" build="p" animBg="1"/>
      <p:bldP spid="37" grpId="0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E89C39-926B-38AA-3620-FC5011B52738}"/>
              </a:ext>
            </a:extLst>
          </p:cNvPr>
          <p:cNvSpPr txBox="1"/>
          <p:nvPr/>
        </p:nvSpPr>
        <p:spPr>
          <a:xfrm>
            <a:off x="7122344" y="2934586"/>
            <a:ext cx="185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Η διάσωση της κεφαλής του Ορφέα, ελαιογραφία, </a:t>
            </a:r>
            <a:r>
              <a:rPr lang="en-US" sz="800" dirty="0">
                <a:solidFill>
                  <a:schemeClr val="bg2"/>
                </a:solidFill>
                <a:latin typeface="Comic Sans MS" panose="030F0702030302020204" pitchFamily="66" charset="0"/>
              </a:rPr>
              <a:t>Gustave Moreau 1865, 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Μουσείο </a:t>
            </a:r>
            <a:r>
              <a:rPr lang="en-US" sz="800" dirty="0">
                <a:solidFill>
                  <a:schemeClr val="bg2"/>
                </a:solidFill>
                <a:latin typeface="Comic Sans MS" panose="030F0702030302020204" pitchFamily="66" charset="0"/>
              </a:rPr>
              <a:t>Orsay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, Παρίσι</a:t>
            </a:r>
          </a:p>
        </p:txBody>
      </p:sp>
      <p:pic>
        <p:nvPicPr>
          <p:cNvPr id="12" name="Picture Placeholder 11" descr="A landscape of a valley with trees and mountains&#10;&#10;Description automatically generated">
            <a:extLst>
              <a:ext uri="{FF2B5EF4-FFF2-40B4-BE49-F238E27FC236}">
                <a16:creationId xmlns:a16="http://schemas.microsoft.com/office/drawing/2014/main" id="{EDF6A93D-A1E7-CCB4-013A-55F1745CBDE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6606" b="660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3256" y="2845415"/>
            <a:ext cx="5929087" cy="918718"/>
          </a:xfrm>
        </p:spPr>
        <p:txBody>
          <a:bodyPr>
            <a:normAutofit/>
          </a:bodyPr>
          <a:lstStyle/>
          <a:p>
            <a:r>
              <a:rPr lang="el-GR" dirty="0">
                <a:latin typeface="Comic Sans MS" panose="030F0702030302020204" pitchFamily="66" charset="0"/>
              </a:rPr>
              <a:t>Ο μύθος της Ροδόπης</a:t>
            </a:r>
            <a:endParaRPr lang="en-US" dirty="0">
              <a:solidFill>
                <a:srgbClr val="08046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59752"/>
      </p:ext>
    </p:extLst>
  </p:cSld>
  <p:clrMapOvr>
    <a:masterClrMapping/>
  </p:clrMapOvr>
</p:sld>
</file>

<file path=ppt/theme/theme1.xml><?xml version="1.0" encoding="utf-8"?>
<a:theme xmlns:a="http://schemas.openxmlformats.org/drawingml/2006/main" name="ARC-THEME-V1">
  <a:themeElements>
    <a:clrScheme name="ARC">
      <a:dk1>
        <a:srgbClr val="000133"/>
      </a:dk1>
      <a:lt1>
        <a:srgbClr val="EFEFEF"/>
      </a:lt1>
      <a:dk2>
        <a:srgbClr val="364669"/>
      </a:dk2>
      <a:lt2>
        <a:srgbClr val="FFFFFF"/>
      </a:lt2>
      <a:accent1>
        <a:srgbClr val="536B8E"/>
      </a:accent1>
      <a:accent2>
        <a:srgbClr val="B81208"/>
      </a:accent2>
      <a:accent3>
        <a:srgbClr val="10069F"/>
      </a:accent3>
      <a:accent4>
        <a:srgbClr val="FFC000"/>
      </a:accent4>
      <a:accent5>
        <a:srgbClr val="7698CD"/>
      </a:accent5>
      <a:accent6>
        <a:srgbClr val="ED1C24"/>
      </a:accent6>
      <a:hlink>
        <a:srgbClr val="10069F"/>
      </a:hlink>
      <a:folHlink>
        <a:srgbClr val="3646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-THEME-V1" id="{FFC9688B-4828-2746-9971-312E69B5813D}" vid="{9D0B684D-DE04-544E-A7D8-0F506BC48C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90CA3C950D234EAEE2DE4B3B6AA27D" ma:contentTypeVersion="17" ma:contentTypeDescription="Create a new document." ma:contentTypeScope="" ma:versionID="62d219dbbba5b318405b8e68ae416c49">
  <xsd:schema xmlns:xsd="http://www.w3.org/2001/XMLSchema" xmlns:xs="http://www.w3.org/2001/XMLSchema" xmlns:p="http://schemas.microsoft.com/office/2006/metadata/properties" xmlns:ns3="c56ed4f0-ed0d-4e61-9317-f7ecebe1b476" xmlns:ns4="d2e0f1ac-b801-4a2a-a782-3aa2ccd51ebc" targetNamespace="http://schemas.microsoft.com/office/2006/metadata/properties" ma:root="true" ma:fieldsID="13a4351f28f1ddb1825c83736ece54a8" ns3:_="" ns4:_="">
    <xsd:import namespace="c56ed4f0-ed0d-4e61-9317-f7ecebe1b476"/>
    <xsd:import namespace="d2e0f1ac-b801-4a2a-a782-3aa2ccd51eb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ed4f0-ed0d-4e61-9317-f7ecebe1b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e0f1ac-b801-4a2a-a782-3aa2ccd51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2e0f1ac-b801-4a2a-a782-3aa2ccd51ebc">
      <UserInfo>
        <DisplayName/>
        <AccountId xsi:nil="true"/>
        <AccountType/>
      </UserInfo>
    </SharedWithUsers>
    <_activity xmlns="c56ed4f0-ed0d-4e61-9317-f7ecebe1b47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1E0E20-045E-4E8A-8B67-895981B67E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6ed4f0-ed0d-4e61-9317-f7ecebe1b476"/>
    <ds:schemaRef ds:uri="d2e0f1ac-b801-4a2a-a782-3aa2ccd51e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F978CD-DAD4-4A51-B91E-633F0D2D7F69}">
  <ds:schemaRefs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d2e0f1ac-b801-4a2a-a782-3aa2ccd51ebc"/>
    <ds:schemaRef ds:uri="http://purl.org/dc/dcmitype/"/>
    <ds:schemaRef ds:uri="http://schemas.openxmlformats.org/package/2006/metadata/core-properties"/>
    <ds:schemaRef ds:uri="c56ed4f0-ed0d-4e61-9317-f7ecebe1b476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A68F49C-014E-444A-991B-6948AB864F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ARC-THEME-V1</Template>
  <TotalTime>809</TotalTime>
  <Words>601</Words>
  <Application>Microsoft Office PowerPoint</Application>
  <PresentationFormat>On-screen Show (16:9)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Comic Sans MS</vt:lpstr>
      <vt:lpstr>Franklin Gothic Book</vt:lpstr>
      <vt:lpstr>Source Code Pro Semibold</vt:lpstr>
      <vt:lpstr>Source Sans Pro</vt:lpstr>
      <vt:lpstr>Source Sans Pro Black</vt:lpstr>
      <vt:lpstr>Source Sans Pro Light</vt:lpstr>
      <vt:lpstr>Source Serif Pro</vt:lpstr>
      <vt:lpstr>ARC-THEME-V1</vt:lpstr>
      <vt:lpstr>Ο μύθος της Ροδόπης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Ο μύθος της Ροδόπης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dora giann</dc:creator>
  <cp:lastModifiedBy>Natasa Michailidou</cp:lastModifiedBy>
  <cp:revision>21</cp:revision>
  <dcterms:created xsi:type="dcterms:W3CDTF">2020-12-07T14:34:28Z</dcterms:created>
  <dcterms:modified xsi:type="dcterms:W3CDTF">2023-12-08T12:40:19Z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0x010100A590CA3C950D234EAEE2DE4B3B6AA27D</vt:lpwstr>
  </property>
  <property fmtid="{D5CDD505-2E9C-101B-9397-08002B2CF9AE}" pid="3" name="Order">
    <vt:r8>45480900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